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660" r:id="rId2"/>
    <p:sldId id="2659"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2593" autoAdjust="0"/>
  </p:normalViewPr>
  <p:slideViewPr>
    <p:cSldViewPr snapToGrid="0">
      <p:cViewPr varScale="1">
        <p:scale>
          <a:sx n="50" d="100"/>
          <a:sy n="50" d="100"/>
        </p:scale>
        <p:origin x="1284" y="264"/>
      </p:cViewPr>
      <p:guideLst/>
    </p:cSldViewPr>
  </p:slideViewPr>
  <p:notesTextViewPr>
    <p:cViewPr>
      <p:scale>
        <a:sx n="1" d="1"/>
        <a:sy n="1" d="1"/>
      </p:scale>
      <p:origin x="0" y="-72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a Ait Ameur (FOD Werkgelegenheid - SPF Emploi)" userId="4439e53a-ee12-4f5a-88e5-012a97a9a3ec" providerId="ADAL" clId="{E4C39F72-7A68-4120-9631-97AC45E0C122}"/>
    <pc:docChg chg="modSld">
      <pc:chgData name="Linda Ait Ameur (FOD Werkgelegenheid - SPF Emploi)" userId="4439e53a-ee12-4f5a-88e5-012a97a9a3ec" providerId="ADAL" clId="{E4C39F72-7A68-4120-9631-97AC45E0C122}" dt="2026-05-21T20:14:08.793" v="1" actId="20577"/>
      <pc:docMkLst>
        <pc:docMk/>
      </pc:docMkLst>
      <pc:sldChg chg="modNotesTx">
        <pc:chgData name="Linda Ait Ameur (FOD Werkgelegenheid - SPF Emploi)" userId="4439e53a-ee12-4f5a-88e5-012a97a9a3ec" providerId="ADAL" clId="{E4C39F72-7A68-4120-9631-97AC45E0C122}" dt="2026-05-21T20:14:08.793" v="1" actId="20577"/>
        <pc:sldMkLst>
          <pc:docMk/>
          <pc:sldMk cId="2239089149" sldId="266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2067F2-D296-4FE5-9923-27AAE3D8C24E}" type="datetimeFigureOut">
              <a:rPr lang="en-GB" smtClean="0"/>
              <a:t>21/05/2026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11BAE7-08D3-4513-A92C-53202124A73F}" type="slidenum">
              <a:rPr lang="en-GB" smtClean="0"/>
              <a:t>‹#›</a:t>
            </a:fld>
            <a:endParaRPr lang="en-GB"/>
          </a:p>
        </p:txBody>
      </p:sp>
    </p:spTree>
    <p:extLst>
      <p:ext uri="{BB962C8B-B14F-4D97-AF65-F5344CB8AC3E}">
        <p14:creationId xmlns:p14="http://schemas.microsoft.com/office/powerpoint/2010/main" val="1289553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sz="1200" b="0" noProof="0" dirty="0">
                <a:solidFill>
                  <a:schemeClr val="tx1"/>
                </a:solidFill>
              </a:rPr>
              <a:t>Jobs are clustered into</a:t>
            </a:r>
            <a:r>
              <a:rPr lang="en-GB" sz="1200" b="1" noProof="0" dirty="0">
                <a:solidFill>
                  <a:schemeClr val="tx1"/>
                </a:solidFill>
              </a:rPr>
              <a:t> job families </a:t>
            </a:r>
            <a:r>
              <a:rPr lang="en-GB" sz="1200" b="0" noProof="0" dirty="0">
                <a:solidFill>
                  <a:schemeClr val="tx1"/>
                </a:solidFill>
              </a:rPr>
              <a:t>by grouping roles with similar work process</a:t>
            </a:r>
          </a:p>
          <a:p>
            <a:pPr algn="l"/>
            <a:r>
              <a:rPr lang="en-GB" sz="1200" b="0" noProof="0" dirty="0">
                <a:solidFill>
                  <a:schemeClr val="tx1"/>
                </a:solidFill>
              </a:rPr>
              <a:t>For each job family: common competency profiles</a:t>
            </a:r>
          </a:p>
          <a:p>
            <a:pPr algn="l"/>
            <a:r>
              <a:rPr lang="en-GB" sz="1200" b="0" noProof="0" dirty="0">
                <a:solidFill>
                  <a:schemeClr val="tx1"/>
                </a:solidFill>
              </a:rPr>
              <a:t>Job families are much broader than job descriptions and more generic</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à"/>
              <a:tabLst/>
              <a:defRPr/>
            </a:pPr>
            <a:r>
              <a:rPr lang="en-GB" sz="1200" kern="1200" noProof="0" dirty="0">
                <a:solidFill>
                  <a:schemeClr val="accent5"/>
                </a:solidFill>
                <a:latin typeface="+mn-lt"/>
                <a:ea typeface="+mn-ea"/>
                <a:cs typeface="+mn-cs"/>
              </a:rPr>
              <a:t>Job families are an intermediate level of aggregation (grouping of jobs with one or more similar work processes. They constitute the basis of workforce planning and HR processes</a:t>
            </a:r>
          </a:p>
          <a:p>
            <a:pPr algn="l"/>
            <a:r>
              <a:rPr lang="en-GB" b="0" noProof="0" dirty="0">
                <a:solidFill>
                  <a:schemeClr val="tx1"/>
                </a:solidFill>
              </a:rPr>
              <a:t>Jobs are clustered by core business </a:t>
            </a:r>
            <a:r>
              <a:rPr lang="en-GB" b="1" noProof="0" dirty="0">
                <a:solidFill>
                  <a:schemeClr val="tx1"/>
                </a:solidFill>
              </a:rPr>
              <a:t>(business categories)</a:t>
            </a:r>
          </a:p>
          <a:p>
            <a:pPr algn="l"/>
            <a:r>
              <a:rPr lang="en-GB" b="0" noProof="0" dirty="0">
                <a:solidFill>
                  <a:schemeClr val="tx1"/>
                </a:solidFill>
              </a:rPr>
              <a:t>Cluster consists of grouping jobs by specific areas of expertise or knowledge</a:t>
            </a:r>
          </a:p>
          <a:p>
            <a:pPr algn="l"/>
            <a:r>
              <a:rPr lang="en-GB" b="0" noProof="0" dirty="0">
                <a:solidFill>
                  <a:schemeClr val="tx1"/>
                </a:solidFill>
              </a:rPr>
              <a:t>For each category</a:t>
            </a:r>
            <a:r>
              <a:rPr lang="en-GB" b="0" dirty="0">
                <a:solidFill>
                  <a:schemeClr val="tx1"/>
                </a:solidFill>
              </a:rPr>
              <a:t>, technical competency profiles are tailored to the different job families and job levels within </a:t>
            </a:r>
            <a:r>
              <a:rPr lang="en-GB" b="0">
                <a:solidFill>
                  <a:schemeClr val="tx1"/>
                </a:solidFill>
              </a:rPr>
              <a:t>its scope</a:t>
            </a:r>
            <a:endParaRPr lang="en-GB" b="0" noProof="0" dirty="0">
              <a:solidFill>
                <a:schemeClr val="tx1"/>
              </a:solidFill>
            </a:endParaRPr>
          </a:p>
        </p:txBody>
      </p:sp>
      <p:sp>
        <p:nvSpPr>
          <p:cNvPr id="4" name="Slide Number Placeholder 3"/>
          <p:cNvSpPr>
            <a:spLocks noGrp="1"/>
          </p:cNvSpPr>
          <p:nvPr>
            <p:ph type="sldNum" sz="quarter" idx="5"/>
          </p:nvPr>
        </p:nvSpPr>
        <p:spPr/>
        <p:txBody>
          <a:bodyPr/>
          <a:lstStyle/>
          <a:p>
            <a:fld id="{F811BAE7-08D3-4513-A92C-53202124A73F}" type="slidenum">
              <a:rPr lang="en-GB" smtClean="0"/>
              <a:t>1</a:t>
            </a:fld>
            <a:endParaRPr lang="en-GB"/>
          </a:p>
        </p:txBody>
      </p:sp>
    </p:spTree>
    <p:extLst>
      <p:ext uri="{BB962C8B-B14F-4D97-AF65-F5344CB8AC3E}">
        <p14:creationId xmlns:p14="http://schemas.microsoft.com/office/powerpoint/2010/main" val="247490933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oecd.org/termsandconditions" TargetMode="External"/><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6636C4F4-E93E-4C60-A2F9-51D74DAC2022}"/>
              </a:ext>
            </a:extLst>
          </p:cNvPr>
          <p:cNvSpPr/>
          <p:nvPr userDrawn="1"/>
        </p:nvSpPr>
        <p:spPr>
          <a:xfrm>
            <a:off x="354228" y="-12696"/>
            <a:ext cx="11837773" cy="6870696"/>
          </a:xfrm>
          <a:custGeom>
            <a:avLst/>
            <a:gdLst>
              <a:gd name="connsiteX0" fmla="*/ 0 w 11301992"/>
              <a:gd name="connsiteY0" fmla="*/ 0 h 6380249"/>
              <a:gd name="connsiteX1" fmla="*/ 11301993 w 11301992"/>
              <a:gd name="connsiteY1" fmla="*/ 0 h 6380249"/>
              <a:gd name="connsiteX2" fmla="*/ 11301993 w 11301992"/>
              <a:gd name="connsiteY2" fmla="*/ 6380249 h 6380249"/>
              <a:gd name="connsiteX3" fmla="*/ 1 w 11301992"/>
              <a:gd name="connsiteY3" fmla="*/ 6380249 h 6380249"/>
            </a:gdLst>
            <a:ahLst/>
            <a:cxnLst>
              <a:cxn ang="0">
                <a:pos x="connsiteX0" y="connsiteY0"/>
              </a:cxn>
              <a:cxn ang="0">
                <a:pos x="connsiteX1" y="connsiteY1"/>
              </a:cxn>
              <a:cxn ang="0">
                <a:pos x="connsiteX2" y="connsiteY2"/>
              </a:cxn>
              <a:cxn ang="0">
                <a:pos x="connsiteX3" y="connsiteY3"/>
              </a:cxn>
            </a:cxnLst>
            <a:rect l="l" t="t" r="r" b="b"/>
            <a:pathLst>
              <a:path w="11301992" h="6380249">
                <a:moveTo>
                  <a:pt x="0" y="0"/>
                </a:moveTo>
                <a:lnTo>
                  <a:pt x="11301993" y="0"/>
                </a:lnTo>
                <a:lnTo>
                  <a:pt x="11301993" y="6380249"/>
                </a:lnTo>
                <a:lnTo>
                  <a:pt x="1" y="6380249"/>
                </a:lnTo>
                <a:close/>
              </a:path>
            </a:pathLst>
          </a:custGeom>
          <a:solidFill>
            <a:schemeClr val="bg1"/>
          </a:solidFill>
          <a:ln w="2277" cap="flat">
            <a:noFill/>
            <a:prstDash val="solid"/>
            <a:miter/>
          </a:ln>
        </p:spPr>
        <p:txBody>
          <a:bodyPr rtlCol="0" anchor="ctr"/>
          <a:lstStyle/>
          <a:p>
            <a:r>
              <a:rPr lang="en-GB" noProof="0">
                <a:latin typeface="+mn-lt"/>
              </a:rPr>
              <a:t> </a:t>
            </a:r>
          </a:p>
        </p:txBody>
      </p:sp>
      <p:sp>
        <p:nvSpPr>
          <p:cNvPr id="15" name="Text Placeholder 14"/>
          <p:cNvSpPr>
            <a:spLocks noGrp="1"/>
          </p:cNvSpPr>
          <p:nvPr>
            <p:ph type="body" sz="quarter" idx="14" hasCustomPrompt="1"/>
          </p:nvPr>
        </p:nvSpPr>
        <p:spPr>
          <a:xfrm>
            <a:off x="3070646" y="2074223"/>
            <a:ext cx="6581424" cy="1133128"/>
          </a:xfrm>
          <a:prstGeom prst="rect">
            <a:avLst/>
          </a:prstGeom>
        </p:spPr>
        <p:txBody>
          <a:bodyPr>
            <a:norm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3600" b="1" baseline="0">
                <a:solidFill>
                  <a:schemeClr val="tx2"/>
                </a:solidFill>
                <a:latin typeface="+mj-lt"/>
                <a:ea typeface="Open Sans" panose="020B0606030504020204" pitchFamily="34" charset="0"/>
                <a:cs typeface="Segoe UI" panose="020B0502040204020203"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GB" noProof="0"/>
              <a:t>[Add the main title of this presentation]</a:t>
            </a:r>
          </a:p>
        </p:txBody>
      </p:sp>
      <p:sp>
        <p:nvSpPr>
          <p:cNvPr id="18" name="Text Placeholder 14"/>
          <p:cNvSpPr>
            <a:spLocks noGrp="1"/>
          </p:cNvSpPr>
          <p:nvPr>
            <p:ph type="body" sz="quarter" idx="16" hasCustomPrompt="1"/>
          </p:nvPr>
        </p:nvSpPr>
        <p:spPr>
          <a:xfrm>
            <a:off x="3070646" y="4977060"/>
            <a:ext cx="6581424" cy="262111"/>
          </a:xfrm>
          <a:prstGeom prst="rect">
            <a:avLst/>
          </a:prstGeom>
        </p:spPr>
        <p:txBody>
          <a:bodyP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b="1">
                <a:solidFill>
                  <a:schemeClr val="tx1"/>
                </a:solidFill>
                <a:latin typeface="+mn-lt"/>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GB" noProof="0"/>
              <a:t>[Name of author, institution, country]</a:t>
            </a:r>
          </a:p>
        </p:txBody>
      </p:sp>
      <p:sp>
        <p:nvSpPr>
          <p:cNvPr id="19" name="Text Placeholder 14"/>
          <p:cNvSpPr>
            <a:spLocks noGrp="1"/>
          </p:cNvSpPr>
          <p:nvPr>
            <p:ph type="body" sz="quarter" idx="17" hasCustomPrompt="1"/>
          </p:nvPr>
        </p:nvSpPr>
        <p:spPr>
          <a:xfrm>
            <a:off x="3070646" y="5342914"/>
            <a:ext cx="6581424" cy="262111"/>
          </a:xfrm>
          <a:prstGeom prst="rect">
            <a:avLst/>
          </a:prstGeom>
        </p:spPr>
        <p:txBody>
          <a:bodyPr>
            <a:norm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b="0">
                <a:solidFill>
                  <a:schemeClr val="tx1"/>
                </a:solidFill>
                <a:latin typeface="+mn-lt"/>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GB" noProof="0"/>
              <a:t>Place, dd Month yyyy</a:t>
            </a:r>
          </a:p>
        </p:txBody>
      </p:sp>
      <p:pic>
        <p:nvPicPr>
          <p:cNvPr id="5" name="Graphic 4">
            <a:extLst>
              <a:ext uri="{FF2B5EF4-FFF2-40B4-BE49-F238E27FC236}">
                <a16:creationId xmlns:a16="http://schemas.microsoft.com/office/drawing/2014/main" id="{44233849-FE25-4517-B908-88A5092AEAD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854429" y="390848"/>
            <a:ext cx="3664852" cy="595675"/>
          </a:xfrm>
          <a:prstGeom prst="rect">
            <a:avLst/>
          </a:prstGeom>
        </p:spPr>
      </p:pic>
      <p:sp>
        <p:nvSpPr>
          <p:cNvPr id="2" name="TextBox 1">
            <a:extLst>
              <a:ext uri="{FF2B5EF4-FFF2-40B4-BE49-F238E27FC236}">
                <a16:creationId xmlns:a16="http://schemas.microsoft.com/office/drawing/2014/main" id="{BEDBF644-BE3F-4462-B96E-A54E60BFE041}"/>
              </a:ext>
            </a:extLst>
          </p:cNvPr>
          <p:cNvSpPr txBox="1"/>
          <p:nvPr userDrawn="1"/>
        </p:nvSpPr>
        <p:spPr>
          <a:xfrm>
            <a:off x="411783" y="6467152"/>
            <a:ext cx="11700969" cy="276999"/>
          </a:xfrm>
          <a:prstGeom prst="rect">
            <a:avLst/>
          </a:prstGeom>
          <a:noFill/>
        </p:spPr>
        <p:txBody>
          <a:bodyPr wrap="square" rtlCol="0">
            <a:spAutoFit/>
          </a:bodyPr>
          <a:lstStyle/>
          <a:p>
            <a:pPr algn="just"/>
            <a:r>
              <a:rPr lang="en-GB" sz="600" spc="-10" baseline="0" noProof="0" dirty="0">
                <a:solidFill>
                  <a:schemeClr val="tx1">
                    <a:lumMod val="60000"/>
                    <a:lumOff val="40000"/>
                  </a:schemeClr>
                </a:solidFill>
              </a:rPr>
              <a:t>This document has been produced with the financial assistance of the European Union (EU). It should not be reported as representing the official views of the EU, the OECD or its member countries, or of partners participating in the SIGMA Programme. The opinions expressed and arguments employed are those of the authors. This document, as well as any data and any map included herein, are without prejudice to the status of or sovereignty over any territory, to the delimitation of international frontiers and boundaries and to the name of any territory, city or area. </a:t>
            </a:r>
            <a:r>
              <a:rPr lang="en-GB" sz="600" spc="-10" noProof="0" dirty="0">
                <a:solidFill>
                  <a:schemeClr val="tx1">
                    <a:lumMod val="60000"/>
                    <a:lumOff val="40000"/>
                  </a:schemeClr>
                </a:solidFill>
              </a:rPr>
              <a:t>© OECD 2023 – The use of this material, whether digital or print, is governed by </a:t>
            </a:r>
            <a:r>
              <a:rPr lang="en-GB" sz="600" spc="-10" noProof="0" dirty="0">
                <a:solidFill>
                  <a:schemeClr val="tx1">
                    <a:lumMod val="60000"/>
                    <a:lumOff val="40000"/>
                  </a:schemeClr>
                </a:solidFill>
                <a:hlinkClick r:id="rId3"/>
              </a:rPr>
              <a:t>www.oecd.org/termsandconditions</a:t>
            </a:r>
            <a:r>
              <a:rPr lang="en-GB" sz="600" spc="-10" noProof="0" dirty="0">
                <a:solidFill>
                  <a:schemeClr val="tx1">
                    <a:lumMod val="60000"/>
                    <a:lumOff val="40000"/>
                  </a:schemeClr>
                </a:solidFill>
              </a:rPr>
              <a:t>.</a:t>
            </a:r>
          </a:p>
        </p:txBody>
      </p:sp>
      <p:sp>
        <p:nvSpPr>
          <p:cNvPr id="9" name="Text Placeholder 14">
            <a:extLst>
              <a:ext uri="{FF2B5EF4-FFF2-40B4-BE49-F238E27FC236}">
                <a16:creationId xmlns:a16="http://schemas.microsoft.com/office/drawing/2014/main" id="{64EF7BA2-6E0C-470A-B829-0005B0E92A6C}"/>
              </a:ext>
            </a:extLst>
          </p:cNvPr>
          <p:cNvSpPr>
            <a:spLocks noGrp="1"/>
          </p:cNvSpPr>
          <p:nvPr>
            <p:ph type="body" sz="quarter" idx="18" hasCustomPrompt="1"/>
          </p:nvPr>
        </p:nvSpPr>
        <p:spPr>
          <a:xfrm>
            <a:off x="3070646" y="3300758"/>
            <a:ext cx="6581424" cy="917016"/>
          </a:xfrm>
          <a:prstGeom prst="rect">
            <a:avLst/>
          </a:prstGeom>
        </p:spPr>
        <p:txBody>
          <a:bodyPr>
            <a:norm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b="1" baseline="0">
                <a:solidFill>
                  <a:schemeClr val="accent3"/>
                </a:solidFill>
                <a:latin typeface="+mj-lt"/>
                <a:ea typeface="Open Sans" panose="020B0606030504020204" pitchFamily="34" charset="0"/>
                <a:cs typeface="Segoe UI" panose="020B0502040204020203"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GB" noProof="0"/>
              <a:t>[Add the second title of this presentation]</a:t>
            </a:r>
          </a:p>
        </p:txBody>
      </p:sp>
      <p:sp>
        <p:nvSpPr>
          <p:cNvPr id="3" name="Rectangle 2">
            <a:extLst>
              <a:ext uri="{FF2B5EF4-FFF2-40B4-BE49-F238E27FC236}">
                <a16:creationId xmlns:a16="http://schemas.microsoft.com/office/drawing/2014/main" id="{0B3A48C5-44FD-4564-80F0-41F23DA56282}"/>
              </a:ext>
            </a:extLst>
          </p:cNvPr>
          <p:cNvSpPr/>
          <p:nvPr userDrawn="1"/>
        </p:nvSpPr>
        <p:spPr>
          <a:xfrm>
            <a:off x="0" y="-12698"/>
            <a:ext cx="354228" cy="6870697"/>
          </a:xfrm>
          <a:prstGeom prst="rect">
            <a:avLst/>
          </a:prstGeom>
          <a:solidFill>
            <a:srgbClr val="159C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Tree>
    <p:extLst>
      <p:ext uri="{BB962C8B-B14F-4D97-AF65-F5344CB8AC3E}">
        <p14:creationId xmlns:p14="http://schemas.microsoft.com/office/powerpoint/2010/main" val="355760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item List">
    <p:spTree>
      <p:nvGrpSpPr>
        <p:cNvPr id="1" name=""/>
        <p:cNvGrpSpPr/>
        <p:nvPr/>
      </p:nvGrpSpPr>
      <p:grpSpPr>
        <a:xfrm>
          <a:off x="0" y="0"/>
          <a:ext cx="0" cy="0"/>
          <a:chOff x="0" y="0"/>
          <a:chExt cx="0" cy="0"/>
        </a:xfrm>
      </p:grpSpPr>
      <p:sp>
        <p:nvSpPr>
          <p:cNvPr id="8" name="Text Placeholder 9"/>
          <p:cNvSpPr>
            <a:spLocks noGrp="1"/>
          </p:cNvSpPr>
          <p:nvPr>
            <p:ph type="body" sz="quarter" idx="13" hasCustomPrompt="1"/>
          </p:nvPr>
        </p:nvSpPr>
        <p:spPr>
          <a:xfrm>
            <a:off x="678360" y="135266"/>
            <a:ext cx="11311642" cy="416620"/>
          </a:xfrm>
          <a:prstGeom prst="rect">
            <a:avLst/>
          </a:prstGeom>
        </p:spPr>
        <p:txBody>
          <a:bodyPr>
            <a:noAutofit/>
          </a:bodyPr>
          <a:lstStyle>
            <a:lvl1pPr marL="0" indent="0">
              <a:buNone/>
              <a:defRPr sz="2400" b="1">
                <a:solidFill>
                  <a:schemeClr val="tx1"/>
                </a:solidFill>
                <a:latin typeface="+mj-lt"/>
              </a:defRPr>
            </a:lvl1pPr>
          </a:lstStyle>
          <a:p>
            <a:pPr lvl="0"/>
            <a:r>
              <a:rPr lang="en-GB" noProof="0"/>
              <a:t>[Add slide title here]</a:t>
            </a:r>
          </a:p>
        </p:txBody>
      </p:sp>
      <p:sp>
        <p:nvSpPr>
          <p:cNvPr id="24" name="Text Placeholder 20"/>
          <p:cNvSpPr>
            <a:spLocks noGrp="1"/>
          </p:cNvSpPr>
          <p:nvPr>
            <p:ph type="body" sz="quarter" idx="20" hasCustomPrompt="1"/>
          </p:nvPr>
        </p:nvSpPr>
        <p:spPr>
          <a:xfrm>
            <a:off x="4402290" y="2258413"/>
            <a:ext cx="7273771" cy="1080000"/>
          </a:xfrm>
          <a:prstGeom prst="rect">
            <a:avLst/>
          </a:prstGeom>
        </p:spPr>
        <p:txBody>
          <a:bodyPr anchor="ctr">
            <a:normAutofit/>
          </a:bodyPr>
          <a:lstStyle>
            <a:lvl1pPr marL="0" indent="0" algn="l">
              <a:buNone/>
              <a:defRPr lang="en-GB" sz="1400" b="0" kern="1200" dirty="0">
                <a:solidFill>
                  <a:schemeClr val="tx1"/>
                </a:solidFill>
                <a:latin typeface="+mn-lt"/>
                <a:ea typeface="+mn-ea"/>
                <a:cs typeface="+mn-cs"/>
              </a:defRPr>
            </a:lvl1pPr>
          </a:lstStyle>
          <a:p>
            <a:pPr lvl="0"/>
            <a:r>
              <a:rPr lang="en-GB" noProof="0"/>
              <a:t>Sed ac elementum ante, id varius orci. Maecenas interdum ligula eget consectetur feugiat. Praesent elit est, accumsan eget consectetur ac, lacinia id mi. Duis molestie semper nunc venenatis posuere. </a:t>
            </a:r>
          </a:p>
        </p:txBody>
      </p:sp>
      <p:sp>
        <p:nvSpPr>
          <p:cNvPr id="25" name="Text Placeholder 20"/>
          <p:cNvSpPr>
            <a:spLocks noGrp="1"/>
          </p:cNvSpPr>
          <p:nvPr>
            <p:ph type="body" sz="quarter" idx="21" hasCustomPrompt="1"/>
          </p:nvPr>
        </p:nvSpPr>
        <p:spPr>
          <a:xfrm>
            <a:off x="4402290" y="3559817"/>
            <a:ext cx="7273772" cy="1080000"/>
          </a:xfrm>
          <a:prstGeom prst="rect">
            <a:avLst/>
          </a:prstGeom>
        </p:spPr>
        <p:txBody>
          <a:bodyPr anchor="ctr">
            <a:normAutofit/>
          </a:bodyPr>
          <a:lstStyle>
            <a:lvl1pPr marL="0" indent="0" algn="l">
              <a:buNone/>
              <a:defRPr lang="en-GB" sz="1400" b="0" kern="1200" dirty="0">
                <a:solidFill>
                  <a:schemeClr val="tx1"/>
                </a:solidFill>
                <a:latin typeface="+mn-lt"/>
                <a:ea typeface="+mn-ea"/>
                <a:cs typeface="+mn-cs"/>
              </a:defRPr>
            </a:lvl1pPr>
          </a:lstStyle>
          <a:p>
            <a:pPr lvl="0"/>
            <a:r>
              <a:rPr lang="en-GB" noProof="0"/>
              <a:t>Sed ac elementum ante, id varius orci. Maecenas interdum ligula eget consectetur feugiat. Praesent elit est, accumsan eget consectetur ac, lacinia id mi. Duis molestie semper nunc venenatis posuere. </a:t>
            </a:r>
          </a:p>
        </p:txBody>
      </p:sp>
      <p:sp>
        <p:nvSpPr>
          <p:cNvPr id="26" name="Text Placeholder 20"/>
          <p:cNvSpPr>
            <a:spLocks noGrp="1"/>
          </p:cNvSpPr>
          <p:nvPr>
            <p:ph type="body" sz="quarter" idx="22" hasCustomPrompt="1"/>
          </p:nvPr>
        </p:nvSpPr>
        <p:spPr>
          <a:xfrm>
            <a:off x="4402288" y="4866954"/>
            <a:ext cx="7273773" cy="1080000"/>
          </a:xfrm>
          <a:prstGeom prst="rect">
            <a:avLst/>
          </a:prstGeom>
        </p:spPr>
        <p:txBody>
          <a:bodyPr anchor="ctr">
            <a:normAutofit/>
          </a:bodyPr>
          <a:lstStyle>
            <a:lvl1pPr marL="0" indent="0" algn="l">
              <a:buNone/>
              <a:defRPr lang="en-GB" sz="1400" b="0" kern="1200" dirty="0">
                <a:solidFill>
                  <a:schemeClr val="tx1"/>
                </a:solidFill>
                <a:latin typeface="+mn-lt"/>
                <a:ea typeface="+mn-ea"/>
                <a:cs typeface="+mn-cs"/>
              </a:defRPr>
            </a:lvl1pPr>
          </a:lstStyle>
          <a:p>
            <a:pPr lvl="0"/>
            <a:r>
              <a:rPr lang="en-GB" noProof="0"/>
              <a:t>Sed ac elementum ante, id varius orci. Maecenas interdum ligula eget consectetur feugiat. Praesent elit est, accumsan eget consectetur ac, lacinia id mi. Duis molestie semper nunc venenatis posuere. </a:t>
            </a:r>
          </a:p>
        </p:txBody>
      </p:sp>
      <p:sp>
        <p:nvSpPr>
          <p:cNvPr id="20" name="Text Placeholder 13"/>
          <p:cNvSpPr>
            <a:spLocks noGrp="1"/>
          </p:cNvSpPr>
          <p:nvPr>
            <p:ph type="body" sz="quarter" idx="14" hasCustomPrompt="1"/>
          </p:nvPr>
        </p:nvSpPr>
        <p:spPr>
          <a:xfrm>
            <a:off x="1083653" y="1111498"/>
            <a:ext cx="10592409" cy="670859"/>
          </a:xfrm>
          <a:prstGeom prst="rect">
            <a:avLst/>
          </a:prstGeom>
          <a:solidFill>
            <a:schemeClr val="bg1">
              <a:lumMod val="95000"/>
            </a:schemeClr>
          </a:solidFill>
        </p:spPr>
        <p:txBody>
          <a:bodyPr anchor="ctr">
            <a:normAutofit/>
          </a:bodyPr>
          <a:lstStyle>
            <a:lvl1pPr marL="0" indent="0" algn="ctr">
              <a:buNone/>
              <a:defRPr sz="1200" baseline="0">
                <a:solidFill>
                  <a:schemeClr val="tx1"/>
                </a:solidFill>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GB" noProof="0"/>
              <a:t>This is a placeholder for a short introduction text to the slide. Aliquam erat volutpat. </a:t>
            </a:r>
            <a:br>
              <a:rPr lang="en-GB" noProof="0"/>
            </a:br>
            <a:r>
              <a:rPr lang="en-GB" noProof="0"/>
              <a:t>Nam vitae vulputate tortor. Nam eget metus leo. Maecenas dictum ex sed neque cursus eleifend. Cras luctus bibendum pharetra.</a:t>
            </a:r>
          </a:p>
        </p:txBody>
      </p:sp>
      <p:sp>
        <p:nvSpPr>
          <p:cNvPr id="32" name="Text Placeholder 20">
            <a:extLst>
              <a:ext uri="{FF2B5EF4-FFF2-40B4-BE49-F238E27FC236}">
                <a16:creationId xmlns:a16="http://schemas.microsoft.com/office/drawing/2014/main" id="{0BC1F6F7-D9EB-4A84-923A-2544CD2982AC}"/>
              </a:ext>
            </a:extLst>
          </p:cNvPr>
          <p:cNvSpPr>
            <a:spLocks noGrp="1"/>
          </p:cNvSpPr>
          <p:nvPr>
            <p:ph type="body" sz="quarter" idx="17" hasCustomPrompt="1"/>
          </p:nvPr>
        </p:nvSpPr>
        <p:spPr>
          <a:xfrm>
            <a:off x="1083653" y="2324585"/>
            <a:ext cx="1963357" cy="900000"/>
          </a:xfrm>
          <a:prstGeom prst="rect">
            <a:avLst/>
          </a:prstGeom>
        </p:spPr>
        <p:txBody>
          <a:bodyPr anchor="ctr"/>
          <a:lstStyle>
            <a:lvl1pPr marL="0" indent="0" algn="r">
              <a:buNone/>
              <a:defRPr lang="en-GB" sz="2000" b="1" kern="1200" dirty="0">
                <a:solidFill>
                  <a:schemeClr val="accent2"/>
                </a:solidFill>
                <a:latin typeface="+mj-lt"/>
                <a:ea typeface="+mn-ea"/>
                <a:cs typeface="+mn-cs"/>
              </a:defRPr>
            </a:lvl1pPr>
          </a:lstStyle>
          <a:p>
            <a:pPr lvl="0"/>
            <a:r>
              <a:rPr lang="en-GB" noProof="0"/>
              <a:t>[Placeholder]</a:t>
            </a:r>
          </a:p>
        </p:txBody>
      </p:sp>
      <p:sp>
        <p:nvSpPr>
          <p:cNvPr id="33" name="Text Placeholder 20">
            <a:extLst>
              <a:ext uri="{FF2B5EF4-FFF2-40B4-BE49-F238E27FC236}">
                <a16:creationId xmlns:a16="http://schemas.microsoft.com/office/drawing/2014/main" id="{D3A1F85B-A51E-4373-9766-AF25AC736D23}"/>
              </a:ext>
            </a:extLst>
          </p:cNvPr>
          <p:cNvSpPr>
            <a:spLocks noGrp="1"/>
          </p:cNvSpPr>
          <p:nvPr>
            <p:ph type="body" sz="quarter" idx="23" hasCustomPrompt="1"/>
          </p:nvPr>
        </p:nvSpPr>
        <p:spPr>
          <a:xfrm>
            <a:off x="1083653" y="3649817"/>
            <a:ext cx="1963357" cy="900000"/>
          </a:xfrm>
          <a:prstGeom prst="rect">
            <a:avLst/>
          </a:prstGeom>
        </p:spPr>
        <p:txBody>
          <a:bodyPr anchor="ctr"/>
          <a:lstStyle>
            <a:lvl1pPr marL="0" indent="0" algn="r">
              <a:buNone/>
              <a:defRPr lang="en-GB" sz="2000" b="1" kern="1200" dirty="0">
                <a:solidFill>
                  <a:schemeClr val="accent3"/>
                </a:solidFill>
                <a:latin typeface="+mj-lt"/>
                <a:ea typeface="+mn-ea"/>
                <a:cs typeface="+mn-cs"/>
              </a:defRPr>
            </a:lvl1pPr>
          </a:lstStyle>
          <a:p>
            <a:pPr lvl="0"/>
            <a:r>
              <a:rPr lang="en-GB" noProof="0"/>
              <a:t>[Placeholder]</a:t>
            </a:r>
          </a:p>
        </p:txBody>
      </p:sp>
      <p:sp>
        <p:nvSpPr>
          <p:cNvPr id="34" name="Text Placeholder 20">
            <a:extLst>
              <a:ext uri="{FF2B5EF4-FFF2-40B4-BE49-F238E27FC236}">
                <a16:creationId xmlns:a16="http://schemas.microsoft.com/office/drawing/2014/main" id="{EC58DF2C-BA50-45D1-8E46-15FFE222B403}"/>
              </a:ext>
            </a:extLst>
          </p:cNvPr>
          <p:cNvSpPr>
            <a:spLocks noGrp="1"/>
          </p:cNvSpPr>
          <p:nvPr>
            <p:ph type="body" sz="quarter" idx="24" hasCustomPrompt="1"/>
          </p:nvPr>
        </p:nvSpPr>
        <p:spPr>
          <a:xfrm>
            <a:off x="1083653" y="4934866"/>
            <a:ext cx="1963357" cy="900000"/>
          </a:xfrm>
          <a:prstGeom prst="rect">
            <a:avLst/>
          </a:prstGeom>
        </p:spPr>
        <p:txBody>
          <a:bodyPr anchor="ctr"/>
          <a:lstStyle>
            <a:lvl1pPr marL="0" indent="0" algn="r">
              <a:buNone/>
              <a:defRPr lang="en-GB" sz="2000" b="1" kern="1200" dirty="0">
                <a:solidFill>
                  <a:schemeClr val="accent3">
                    <a:lumMod val="50000"/>
                  </a:schemeClr>
                </a:solidFill>
                <a:latin typeface="+mj-lt"/>
                <a:ea typeface="+mn-ea"/>
                <a:cs typeface="+mn-cs"/>
              </a:defRPr>
            </a:lvl1pPr>
          </a:lstStyle>
          <a:p>
            <a:pPr lvl="0"/>
            <a:r>
              <a:rPr lang="en-GB" noProof="0"/>
              <a:t>[Placeholder]</a:t>
            </a:r>
          </a:p>
        </p:txBody>
      </p:sp>
      <p:sp>
        <p:nvSpPr>
          <p:cNvPr id="42" name="Freeform: Shape 41">
            <a:extLst>
              <a:ext uri="{FF2B5EF4-FFF2-40B4-BE49-F238E27FC236}">
                <a16:creationId xmlns:a16="http://schemas.microsoft.com/office/drawing/2014/main" id="{8E6E8242-0803-4A3B-9FD8-2DD4497A9339}"/>
              </a:ext>
            </a:extLst>
          </p:cNvPr>
          <p:cNvSpPr/>
          <p:nvPr/>
        </p:nvSpPr>
        <p:spPr>
          <a:xfrm>
            <a:off x="3186393" y="2350722"/>
            <a:ext cx="846391" cy="846391"/>
          </a:xfrm>
          <a:custGeom>
            <a:avLst/>
            <a:gdLst>
              <a:gd name="connsiteX0" fmla="*/ 846392 w 846391"/>
              <a:gd name="connsiteY0" fmla="*/ 423196 h 846391"/>
              <a:gd name="connsiteX1" fmla="*/ 423196 w 846391"/>
              <a:gd name="connsiteY1" fmla="*/ 846392 h 846391"/>
              <a:gd name="connsiteX2" fmla="*/ 0 w 846391"/>
              <a:gd name="connsiteY2" fmla="*/ 423196 h 846391"/>
              <a:gd name="connsiteX3" fmla="*/ 423196 w 846391"/>
              <a:gd name="connsiteY3" fmla="*/ 0 h 846391"/>
              <a:gd name="connsiteX4" fmla="*/ 846392 w 846391"/>
              <a:gd name="connsiteY4" fmla="*/ 423196 h 8463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6391" h="846391">
                <a:moveTo>
                  <a:pt x="846392" y="423196"/>
                </a:moveTo>
                <a:cubicBezTo>
                  <a:pt x="846392" y="656920"/>
                  <a:pt x="656920" y="846392"/>
                  <a:pt x="423196" y="846392"/>
                </a:cubicBezTo>
                <a:cubicBezTo>
                  <a:pt x="189471" y="846392"/>
                  <a:pt x="0" y="656920"/>
                  <a:pt x="0" y="423196"/>
                </a:cubicBezTo>
                <a:cubicBezTo>
                  <a:pt x="0" y="189471"/>
                  <a:pt x="189471" y="0"/>
                  <a:pt x="423196" y="0"/>
                </a:cubicBezTo>
                <a:cubicBezTo>
                  <a:pt x="656920" y="0"/>
                  <a:pt x="846392" y="189471"/>
                  <a:pt x="846392" y="423196"/>
                </a:cubicBezTo>
                <a:close/>
              </a:path>
            </a:pathLst>
          </a:custGeom>
          <a:solidFill>
            <a:srgbClr val="FFFFFF"/>
          </a:solidFill>
          <a:ln w="9525" cap="flat">
            <a:noFill/>
            <a:prstDash val="solid"/>
            <a:miter/>
          </a:ln>
        </p:spPr>
        <p:txBody>
          <a:bodyPr rtlCol="0" anchor="ctr"/>
          <a:lstStyle/>
          <a:p>
            <a:endParaRPr lang="en-GB" noProof="0"/>
          </a:p>
        </p:txBody>
      </p:sp>
      <p:grpSp>
        <p:nvGrpSpPr>
          <p:cNvPr id="44" name="Group 43">
            <a:extLst>
              <a:ext uri="{FF2B5EF4-FFF2-40B4-BE49-F238E27FC236}">
                <a16:creationId xmlns:a16="http://schemas.microsoft.com/office/drawing/2014/main" id="{F8B39CF7-E909-4D01-B286-6FA1D3CCD097}"/>
              </a:ext>
            </a:extLst>
          </p:cNvPr>
          <p:cNvGrpSpPr/>
          <p:nvPr userDrawn="1"/>
        </p:nvGrpSpPr>
        <p:grpSpPr>
          <a:xfrm>
            <a:off x="3168393" y="2371817"/>
            <a:ext cx="1049144" cy="846392"/>
            <a:chOff x="2962563" y="2264061"/>
            <a:chExt cx="1049144" cy="846392"/>
          </a:xfrm>
        </p:grpSpPr>
        <p:sp>
          <p:nvSpPr>
            <p:cNvPr id="43" name="Freeform: Shape 42">
              <a:extLst>
                <a:ext uri="{FF2B5EF4-FFF2-40B4-BE49-F238E27FC236}">
                  <a16:creationId xmlns:a16="http://schemas.microsoft.com/office/drawing/2014/main" id="{542DEDDC-A411-41D2-8E49-ED1053BD16E6}"/>
                </a:ext>
              </a:extLst>
            </p:cNvPr>
            <p:cNvSpPr/>
            <p:nvPr/>
          </p:nvSpPr>
          <p:spPr>
            <a:xfrm>
              <a:off x="2962563" y="2264061"/>
              <a:ext cx="1049144" cy="846392"/>
            </a:xfrm>
            <a:custGeom>
              <a:avLst/>
              <a:gdLst>
                <a:gd name="connsiteX0" fmla="*/ 1214438 w 1214437"/>
                <a:gd name="connsiteY0" fmla="*/ 489775 h 979741"/>
                <a:gd name="connsiteX1" fmla="*/ 837152 w 1214437"/>
                <a:gd name="connsiteY1" fmla="*/ 144494 h 979741"/>
                <a:gd name="connsiteX2" fmla="*/ 803529 w 1214437"/>
                <a:gd name="connsiteY2" fmla="*/ 113728 h 979741"/>
                <a:gd name="connsiteX3" fmla="*/ 799148 w 1214437"/>
                <a:gd name="connsiteY3" fmla="*/ 109728 h 979741"/>
                <a:gd name="connsiteX4" fmla="*/ 799148 w 1214437"/>
                <a:gd name="connsiteY4" fmla="*/ 110109 h 979741"/>
                <a:gd name="connsiteX5" fmla="*/ 489871 w 1214437"/>
                <a:gd name="connsiteY5" fmla="*/ 0 h 979741"/>
                <a:gd name="connsiteX6" fmla="*/ 0 w 1214437"/>
                <a:gd name="connsiteY6" fmla="*/ 489871 h 979741"/>
                <a:gd name="connsiteX7" fmla="*/ 489871 w 1214437"/>
                <a:gd name="connsiteY7" fmla="*/ 979742 h 979741"/>
                <a:gd name="connsiteX8" fmla="*/ 849154 w 1214437"/>
                <a:gd name="connsiteY8" fmla="*/ 822674 h 979741"/>
                <a:gd name="connsiteX9" fmla="*/ 1214438 w 1214437"/>
                <a:gd name="connsiteY9" fmla="*/ 489775 h 979741"/>
                <a:gd name="connsiteX10" fmla="*/ 489871 w 1214437"/>
                <a:gd name="connsiteY10" fmla="*/ 846392 h 979741"/>
                <a:gd name="connsiteX11" fmla="*/ 133350 w 1214437"/>
                <a:gd name="connsiteY11" fmla="*/ 489871 h 979741"/>
                <a:gd name="connsiteX12" fmla="*/ 489871 w 1214437"/>
                <a:gd name="connsiteY12" fmla="*/ 133350 h 979741"/>
                <a:gd name="connsiteX13" fmla="*/ 846392 w 1214437"/>
                <a:gd name="connsiteY13" fmla="*/ 489871 h 979741"/>
                <a:gd name="connsiteX14" fmla="*/ 489871 w 1214437"/>
                <a:gd name="connsiteY14" fmla="*/ 846392 h 979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4437" h="979741">
                  <a:moveTo>
                    <a:pt x="1214438" y="489775"/>
                  </a:moveTo>
                  <a:lnTo>
                    <a:pt x="837152" y="144494"/>
                  </a:lnTo>
                  <a:cubicBezTo>
                    <a:pt x="826484" y="133731"/>
                    <a:pt x="815245" y="123444"/>
                    <a:pt x="803529" y="113728"/>
                  </a:cubicBezTo>
                  <a:lnTo>
                    <a:pt x="799148" y="109728"/>
                  </a:lnTo>
                  <a:lnTo>
                    <a:pt x="799148" y="110109"/>
                  </a:lnTo>
                  <a:cubicBezTo>
                    <a:pt x="714851" y="41243"/>
                    <a:pt x="607219" y="0"/>
                    <a:pt x="489871" y="0"/>
                  </a:cubicBezTo>
                  <a:cubicBezTo>
                    <a:pt x="219361" y="0"/>
                    <a:pt x="0" y="219361"/>
                    <a:pt x="0" y="489871"/>
                  </a:cubicBezTo>
                  <a:cubicBezTo>
                    <a:pt x="0" y="760381"/>
                    <a:pt x="219361" y="979742"/>
                    <a:pt x="489871" y="979742"/>
                  </a:cubicBezTo>
                  <a:cubicBezTo>
                    <a:pt x="631888" y="979742"/>
                    <a:pt x="759714" y="919258"/>
                    <a:pt x="849154" y="822674"/>
                  </a:cubicBezTo>
                  <a:lnTo>
                    <a:pt x="1214438" y="489775"/>
                  </a:lnTo>
                  <a:close/>
                  <a:moveTo>
                    <a:pt x="489871" y="846392"/>
                  </a:moveTo>
                  <a:cubicBezTo>
                    <a:pt x="293275" y="846392"/>
                    <a:pt x="133350" y="686467"/>
                    <a:pt x="133350" y="489871"/>
                  </a:cubicBezTo>
                  <a:cubicBezTo>
                    <a:pt x="133350" y="293275"/>
                    <a:pt x="293275" y="133350"/>
                    <a:pt x="489871" y="133350"/>
                  </a:cubicBezTo>
                  <a:cubicBezTo>
                    <a:pt x="686467" y="133350"/>
                    <a:pt x="846392" y="293275"/>
                    <a:pt x="846392" y="489871"/>
                  </a:cubicBezTo>
                  <a:cubicBezTo>
                    <a:pt x="846392" y="686467"/>
                    <a:pt x="686467" y="846392"/>
                    <a:pt x="489871" y="846392"/>
                  </a:cubicBezTo>
                  <a:close/>
                </a:path>
              </a:pathLst>
            </a:custGeom>
            <a:solidFill>
              <a:schemeClr val="accent2"/>
            </a:solidFill>
            <a:ln w="9525" cap="flat">
              <a:noFill/>
              <a:prstDash val="solid"/>
              <a:miter/>
            </a:ln>
          </p:spPr>
          <p:txBody>
            <a:bodyPr rtlCol="0" anchor="ctr"/>
            <a:lstStyle/>
            <a:p>
              <a:endParaRPr lang="en-GB" noProof="0"/>
            </a:p>
          </p:txBody>
        </p:sp>
        <p:sp>
          <p:nvSpPr>
            <p:cNvPr id="13" name="TextBox 12">
              <a:extLst>
                <a:ext uri="{FF2B5EF4-FFF2-40B4-BE49-F238E27FC236}">
                  <a16:creationId xmlns:a16="http://schemas.microsoft.com/office/drawing/2014/main" id="{EC372CD2-5DA0-4A87-B629-30CD69A5A69C}"/>
                </a:ext>
              </a:extLst>
            </p:cNvPr>
            <p:cNvSpPr txBox="1"/>
            <p:nvPr userDrawn="1"/>
          </p:nvSpPr>
          <p:spPr>
            <a:xfrm>
              <a:off x="3135032" y="2493066"/>
              <a:ext cx="479038" cy="369332"/>
            </a:xfrm>
            <a:prstGeom prst="rect">
              <a:avLst/>
            </a:prstGeom>
            <a:noFill/>
          </p:spPr>
          <p:txBody>
            <a:bodyPr wrap="square" rtlCol="0">
              <a:spAutoFit/>
            </a:bodyPr>
            <a:lstStyle/>
            <a:p>
              <a:pPr algn="ctr"/>
              <a:r>
                <a:rPr lang="en-GB" b="1" noProof="0">
                  <a:solidFill>
                    <a:schemeClr val="accent2"/>
                  </a:solidFill>
                  <a:latin typeface="+mj-lt"/>
                </a:rPr>
                <a:t>01</a:t>
              </a:r>
            </a:p>
          </p:txBody>
        </p:sp>
      </p:grpSp>
      <p:grpSp>
        <p:nvGrpSpPr>
          <p:cNvPr id="45" name="Group 44">
            <a:extLst>
              <a:ext uri="{FF2B5EF4-FFF2-40B4-BE49-F238E27FC236}">
                <a16:creationId xmlns:a16="http://schemas.microsoft.com/office/drawing/2014/main" id="{8624404B-5118-44D2-91D1-23766DC99792}"/>
              </a:ext>
            </a:extLst>
          </p:cNvPr>
          <p:cNvGrpSpPr/>
          <p:nvPr userDrawn="1"/>
        </p:nvGrpSpPr>
        <p:grpSpPr>
          <a:xfrm>
            <a:off x="3186393" y="3676621"/>
            <a:ext cx="1049144" cy="846392"/>
            <a:chOff x="2962563" y="2264061"/>
            <a:chExt cx="1049144" cy="846392"/>
          </a:xfrm>
        </p:grpSpPr>
        <p:sp>
          <p:nvSpPr>
            <p:cNvPr id="46" name="Freeform: Shape 45">
              <a:extLst>
                <a:ext uri="{FF2B5EF4-FFF2-40B4-BE49-F238E27FC236}">
                  <a16:creationId xmlns:a16="http://schemas.microsoft.com/office/drawing/2014/main" id="{09DCADBA-18C5-4257-A180-CA3B05E15CC7}"/>
                </a:ext>
              </a:extLst>
            </p:cNvPr>
            <p:cNvSpPr/>
            <p:nvPr/>
          </p:nvSpPr>
          <p:spPr>
            <a:xfrm>
              <a:off x="2962563" y="2264061"/>
              <a:ext cx="1049144" cy="846392"/>
            </a:xfrm>
            <a:custGeom>
              <a:avLst/>
              <a:gdLst>
                <a:gd name="connsiteX0" fmla="*/ 1214438 w 1214437"/>
                <a:gd name="connsiteY0" fmla="*/ 489775 h 979741"/>
                <a:gd name="connsiteX1" fmla="*/ 837152 w 1214437"/>
                <a:gd name="connsiteY1" fmla="*/ 144494 h 979741"/>
                <a:gd name="connsiteX2" fmla="*/ 803529 w 1214437"/>
                <a:gd name="connsiteY2" fmla="*/ 113728 h 979741"/>
                <a:gd name="connsiteX3" fmla="*/ 799148 w 1214437"/>
                <a:gd name="connsiteY3" fmla="*/ 109728 h 979741"/>
                <a:gd name="connsiteX4" fmla="*/ 799148 w 1214437"/>
                <a:gd name="connsiteY4" fmla="*/ 110109 h 979741"/>
                <a:gd name="connsiteX5" fmla="*/ 489871 w 1214437"/>
                <a:gd name="connsiteY5" fmla="*/ 0 h 979741"/>
                <a:gd name="connsiteX6" fmla="*/ 0 w 1214437"/>
                <a:gd name="connsiteY6" fmla="*/ 489871 h 979741"/>
                <a:gd name="connsiteX7" fmla="*/ 489871 w 1214437"/>
                <a:gd name="connsiteY7" fmla="*/ 979742 h 979741"/>
                <a:gd name="connsiteX8" fmla="*/ 849154 w 1214437"/>
                <a:gd name="connsiteY8" fmla="*/ 822674 h 979741"/>
                <a:gd name="connsiteX9" fmla="*/ 1214438 w 1214437"/>
                <a:gd name="connsiteY9" fmla="*/ 489775 h 979741"/>
                <a:gd name="connsiteX10" fmla="*/ 489871 w 1214437"/>
                <a:gd name="connsiteY10" fmla="*/ 846392 h 979741"/>
                <a:gd name="connsiteX11" fmla="*/ 133350 w 1214437"/>
                <a:gd name="connsiteY11" fmla="*/ 489871 h 979741"/>
                <a:gd name="connsiteX12" fmla="*/ 489871 w 1214437"/>
                <a:gd name="connsiteY12" fmla="*/ 133350 h 979741"/>
                <a:gd name="connsiteX13" fmla="*/ 846392 w 1214437"/>
                <a:gd name="connsiteY13" fmla="*/ 489871 h 979741"/>
                <a:gd name="connsiteX14" fmla="*/ 489871 w 1214437"/>
                <a:gd name="connsiteY14" fmla="*/ 846392 h 979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4437" h="979741">
                  <a:moveTo>
                    <a:pt x="1214438" y="489775"/>
                  </a:moveTo>
                  <a:lnTo>
                    <a:pt x="837152" y="144494"/>
                  </a:lnTo>
                  <a:cubicBezTo>
                    <a:pt x="826484" y="133731"/>
                    <a:pt x="815245" y="123444"/>
                    <a:pt x="803529" y="113728"/>
                  </a:cubicBezTo>
                  <a:lnTo>
                    <a:pt x="799148" y="109728"/>
                  </a:lnTo>
                  <a:lnTo>
                    <a:pt x="799148" y="110109"/>
                  </a:lnTo>
                  <a:cubicBezTo>
                    <a:pt x="714851" y="41243"/>
                    <a:pt x="607219" y="0"/>
                    <a:pt x="489871" y="0"/>
                  </a:cubicBezTo>
                  <a:cubicBezTo>
                    <a:pt x="219361" y="0"/>
                    <a:pt x="0" y="219361"/>
                    <a:pt x="0" y="489871"/>
                  </a:cubicBezTo>
                  <a:cubicBezTo>
                    <a:pt x="0" y="760381"/>
                    <a:pt x="219361" y="979742"/>
                    <a:pt x="489871" y="979742"/>
                  </a:cubicBezTo>
                  <a:cubicBezTo>
                    <a:pt x="631888" y="979742"/>
                    <a:pt x="759714" y="919258"/>
                    <a:pt x="849154" y="822674"/>
                  </a:cubicBezTo>
                  <a:lnTo>
                    <a:pt x="1214438" y="489775"/>
                  </a:lnTo>
                  <a:close/>
                  <a:moveTo>
                    <a:pt x="489871" y="846392"/>
                  </a:moveTo>
                  <a:cubicBezTo>
                    <a:pt x="293275" y="846392"/>
                    <a:pt x="133350" y="686467"/>
                    <a:pt x="133350" y="489871"/>
                  </a:cubicBezTo>
                  <a:cubicBezTo>
                    <a:pt x="133350" y="293275"/>
                    <a:pt x="293275" y="133350"/>
                    <a:pt x="489871" y="133350"/>
                  </a:cubicBezTo>
                  <a:cubicBezTo>
                    <a:pt x="686467" y="133350"/>
                    <a:pt x="846392" y="293275"/>
                    <a:pt x="846392" y="489871"/>
                  </a:cubicBezTo>
                  <a:cubicBezTo>
                    <a:pt x="846392" y="686467"/>
                    <a:pt x="686467" y="846392"/>
                    <a:pt x="489871" y="846392"/>
                  </a:cubicBezTo>
                  <a:close/>
                </a:path>
              </a:pathLst>
            </a:custGeom>
            <a:solidFill>
              <a:schemeClr val="accent3"/>
            </a:solidFill>
            <a:ln w="9525" cap="flat">
              <a:noFill/>
              <a:prstDash val="solid"/>
              <a:miter/>
            </a:ln>
          </p:spPr>
          <p:txBody>
            <a:bodyPr rtlCol="0" anchor="ctr"/>
            <a:lstStyle/>
            <a:p>
              <a:endParaRPr lang="en-GB" noProof="0"/>
            </a:p>
          </p:txBody>
        </p:sp>
        <p:sp>
          <p:nvSpPr>
            <p:cNvPr id="47" name="TextBox 46">
              <a:extLst>
                <a:ext uri="{FF2B5EF4-FFF2-40B4-BE49-F238E27FC236}">
                  <a16:creationId xmlns:a16="http://schemas.microsoft.com/office/drawing/2014/main" id="{1B1ED2D5-A777-4773-BF32-408E5E768224}"/>
                </a:ext>
              </a:extLst>
            </p:cNvPr>
            <p:cNvSpPr txBox="1"/>
            <p:nvPr userDrawn="1"/>
          </p:nvSpPr>
          <p:spPr>
            <a:xfrm>
              <a:off x="3135032" y="2493066"/>
              <a:ext cx="479038" cy="369332"/>
            </a:xfrm>
            <a:prstGeom prst="rect">
              <a:avLst/>
            </a:prstGeom>
            <a:noFill/>
          </p:spPr>
          <p:txBody>
            <a:bodyPr wrap="square" rtlCol="0">
              <a:spAutoFit/>
            </a:bodyPr>
            <a:lstStyle/>
            <a:p>
              <a:pPr algn="ctr"/>
              <a:r>
                <a:rPr lang="en-GB" b="1" noProof="0">
                  <a:solidFill>
                    <a:schemeClr val="accent3"/>
                  </a:solidFill>
                  <a:latin typeface="+mj-lt"/>
                </a:rPr>
                <a:t>02</a:t>
              </a:r>
            </a:p>
          </p:txBody>
        </p:sp>
      </p:grpSp>
      <p:grpSp>
        <p:nvGrpSpPr>
          <p:cNvPr id="48" name="Group 47">
            <a:extLst>
              <a:ext uri="{FF2B5EF4-FFF2-40B4-BE49-F238E27FC236}">
                <a16:creationId xmlns:a16="http://schemas.microsoft.com/office/drawing/2014/main" id="{F55F062A-B321-4B56-9487-93CE467BD5B5}"/>
              </a:ext>
            </a:extLst>
          </p:cNvPr>
          <p:cNvGrpSpPr/>
          <p:nvPr userDrawn="1"/>
        </p:nvGrpSpPr>
        <p:grpSpPr>
          <a:xfrm>
            <a:off x="3168392" y="4981425"/>
            <a:ext cx="1049144" cy="846392"/>
            <a:chOff x="2962563" y="2264061"/>
            <a:chExt cx="1049144" cy="846392"/>
          </a:xfrm>
          <a:solidFill>
            <a:schemeClr val="accent1"/>
          </a:solidFill>
        </p:grpSpPr>
        <p:sp>
          <p:nvSpPr>
            <p:cNvPr id="49" name="Freeform: Shape 48">
              <a:extLst>
                <a:ext uri="{FF2B5EF4-FFF2-40B4-BE49-F238E27FC236}">
                  <a16:creationId xmlns:a16="http://schemas.microsoft.com/office/drawing/2014/main" id="{1A5EBA94-3408-45C3-8876-92EA8CDCA8D5}"/>
                </a:ext>
              </a:extLst>
            </p:cNvPr>
            <p:cNvSpPr/>
            <p:nvPr/>
          </p:nvSpPr>
          <p:spPr>
            <a:xfrm>
              <a:off x="2962563" y="2264061"/>
              <a:ext cx="1049144" cy="846392"/>
            </a:xfrm>
            <a:custGeom>
              <a:avLst/>
              <a:gdLst>
                <a:gd name="connsiteX0" fmla="*/ 1214438 w 1214437"/>
                <a:gd name="connsiteY0" fmla="*/ 489775 h 979741"/>
                <a:gd name="connsiteX1" fmla="*/ 837152 w 1214437"/>
                <a:gd name="connsiteY1" fmla="*/ 144494 h 979741"/>
                <a:gd name="connsiteX2" fmla="*/ 803529 w 1214437"/>
                <a:gd name="connsiteY2" fmla="*/ 113728 h 979741"/>
                <a:gd name="connsiteX3" fmla="*/ 799148 w 1214437"/>
                <a:gd name="connsiteY3" fmla="*/ 109728 h 979741"/>
                <a:gd name="connsiteX4" fmla="*/ 799148 w 1214437"/>
                <a:gd name="connsiteY4" fmla="*/ 110109 h 979741"/>
                <a:gd name="connsiteX5" fmla="*/ 489871 w 1214437"/>
                <a:gd name="connsiteY5" fmla="*/ 0 h 979741"/>
                <a:gd name="connsiteX6" fmla="*/ 0 w 1214437"/>
                <a:gd name="connsiteY6" fmla="*/ 489871 h 979741"/>
                <a:gd name="connsiteX7" fmla="*/ 489871 w 1214437"/>
                <a:gd name="connsiteY7" fmla="*/ 979742 h 979741"/>
                <a:gd name="connsiteX8" fmla="*/ 849154 w 1214437"/>
                <a:gd name="connsiteY8" fmla="*/ 822674 h 979741"/>
                <a:gd name="connsiteX9" fmla="*/ 1214438 w 1214437"/>
                <a:gd name="connsiteY9" fmla="*/ 489775 h 979741"/>
                <a:gd name="connsiteX10" fmla="*/ 489871 w 1214437"/>
                <a:gd name="connsiteY10" fmla="*/ 846392 h 979741"/>
                <a:gd name="connsiteX11" fmla="*/ 133350 w 1214437"/>
                <a:gd name="connsiteY11" fmla="*/ 489871 h 979741"/>
                <a:gd name="connsiteX12" fmla="*/ 489871 w 1214437"/>
                <a:gd name="connsiteY12" fmla="*/ 133350 h 979741"/>
                <a:gd name="connsiteX13" fmla="*/ 846392 w 1214437"/>
                <a:gd name="connsiteY13" fmla="*/ 489871 h 979741"/>
                <a:gd name="connsiteX14" fmla="*/ 489871 w 1214437"/>
                <a:gd name="connsiteY14" fmla="*/ 846392 h 979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4437" h="979741">
                  <a:moveTo>
                    <a:pt x="1214438" y="489775"/>
                  </a:moveTo>
                  <a:lnTo>
                    <a:pt x="837152" y="144494"/>
                  </a:lnTo>
                  <a:cubicBezTo>
                    <a:pt x="826484" y="133731"/>
                    <a:pt x="815245" y="123444"/>
                    <a:pt x="803529" y="113728"/>
                  </a:cubicBezTo>
                  <a:lnTo>
                    <a:pt x="799148" y="109728"/>
                  </a:lnTo>
                  <a:lnTo>
                    <a:pt x="799148" y="110109"/>
                  </a:lnTo>
                  <a:cubicBezTo>
                    <a:pt x="714851" y="41243"/>
                    <a:pt x="607219" y="0"/>
                    <a:pt x="489871" y="0"/>
                  </a:cubicBezTo>
                  <a:cubicBezTo>
                    <a:pt x="219361" y="0"/>
                    <a:pt x="0" y="219361"/>
                    <a:pt x="0" y="489871"/>
                  </a:cubicBezTo>
                  <a:cubicBezTo>
                    <a:pt x="0" y="760381"/>
                    <a:pt x="219361" y="979742"/>
                    <a:pt x="489871" y="979742"/>
                  </a:cubicBezTo>
                  <a:cubicBezTo>
                    <a:pt x="631888" y="979742"/>
                    <a:pt x="759714" y="919258"/>
                    <a:pt x="849154" y="822674"/>
                  </a:cubicBezTo>
                  <a:lnTo>
                    <a:pt x="1214438" y="489775"/>
                  </a:lnTo>
                  <a:close/>
                  <a:moveTo>
                    <a:pt x="489871" y="846392"/>
                  </a:moveTo>
                  <a:cubicBezTo>
                    <a:pt x="293275" y="846392"/>
                    <a:pt x="133350" y="686467"/>
                    <a:pt x="133350" y="489871"/>
                  </a:cubicBezTo>
                  <a:cubicBezTo>
                    <a:pt x="133350" y="293275"/>
                    <a:pt x="293275" y="133350"/>
                    <a:pt x="489871" y="133350"/>
                  </a:cubicBezTo>
                  <a:cubicBezTo>
                    <a:pt x="686467" y="133350"/>
                    <a:pt x="846392" y="293275"/>
                    <a:pt x="846392" y="489871"/>
                  </a:cubicBezTo>
                  <a:cubicBezTo>
                    <a:pt x="846392" y="686467"/>
                    <a:pt x="686467" y="846392"/>
                    <a:pt x="489871" y="846392"/>
                  </a:cubicBezTo>
                  <a:close/>
                </a:path>
              </a:pathLst>
            </a:custGeom>
            <a:solidFill>
              <a:schemeClr val="accent3">
                <a:lumMod val="50000"/>
              </a:schemeClr>
            </a:solidFill>
            <a:ln w="9525" cap="flat">
              <a:noFill/>
              <a:prstDash val="solid"/>
              <a:miter/>
            </a:ln>
          </p:spPr>
          <p:txBody>
            <a:bodyPr rtlCol="0" anchor="ctr"/>
            <a:lstStyle/>
            <a:p>
              <a:endParaRPr lang="en-GB" noProof="0" dirty="0">
                <a:solidFill>
                  <a:schemeClr val="accent3">
                    <a:lumMod val="50000"/>
                  </a:schemeClr>
                </a:solidFill>
              </a:endParaRPr>
            </a:p>
          </p:txBody>
        </p:sp>
        <p:sp>
          <p:nvSpPr>
            <p:cNvPr id="50" name="TextBox 49">
              <a:extLst>
                <a:ext uri="{FF2B5EF4-FFF2-40B4-BE49-F238E27FC236}">
                  <a16:creationId xmlns:a16="http://schemas.microsoft.com/office/drawing/2014/main" id="{D6587E79-C661-4DFA-915C-8BEF7233D5B0}"/>
                </a:ext>
              </a:extLst>
            </p:cNvPr>
            <p:cNvSpPr txBox="1"/>
            <p:nvPr userDrawn="1"/>
          </p:nvSpPr>
          <p:spPr>
            <a:xfrm>
              <a:off x="3135032" y="2493066"/>
              <a:ext cx="479038" cy="369332"/>
            </a:xfrm>
            <a:prstGeom prst="rect">
              <a:avLst/>
            </a:prstGeom>
            <a:noFill/>
          </p:spPr>
          <p:txBody>
            <a:bodyPr wrap="square" rtlCol="0">
              <a:spAutoFit/>
            </a:bodyPr>
            <a:lstStyle/>
            <a:p>
              <a:pPr algn="ctr"/>
              <a:r>
                <a:rPr lang="en-GB" b="1" noProof="0">
                  <a:solidFill>
                    <a:schemeClr val="accent3">
                      <a:lumMod val="50000"/>
                    </a:schemeClr>
                  </a:solidFill>
                  <a:latin typeface="+mj-lt"/>
                </a:rPr>
                <a:t>03</a:t>
              </a:r>
            </a:p>
          </p:txBody>
        </p:sp>
      </p:grpSp>
      <p:sp>
        <p:nvSpPr>
          <p:cNvPr id="21" name="Slide Number Placeholder 11">
            <a:extLst>
              <a:ext uri="{FF2B5EF4-FFF2-40B4-BE49-F238E27FC236}">
                <a16:creationId xmlns:a16="http://schemas.microsoft.com/office/drawing/2014/main" id="{E8BF1173-5A1C-4797-8C85-ED7CEF3D121D}"/>
              </a:ext>
            </a:extLst>
          </p:cNvPr>
          <p:cNvSpPr>
            <a:spLocks noGrp="1"/>
          </p:cNvSpPr>
          <p:nvPr>
            <p:ph type="sldNum" sz="quarter" idx="4"/>
          </p:nvPr>
        </p:nvSpPr>
        <p:spPr>
          <a:xfrm>
            <a:off x="9429274" y="6492873"/>
            <a:ext cx="2609707" cy="365125"/>
          </a:xfrm>
          <a:prstGeom prst="rect">
            <a:avLst/>
          </a:prstGeom>
        </p:spPr>
        <p:txBody>
          <a:bodyPr anchor="ctr" anchorCtr="0"/>
          <a:lstStyle>
            <a:lvl1pPr algn="r">
              <a:defRPr sz="1100">
                <a:solidFill>
                  <a:schemeClr val="tx1"/>
                </a:solidFill>
                <a:latin typeface="+mj-lt"/>
              </a:defRPr>
            </a:lvl1pPr>
          </a:lstStyle>
          <a:p>
            <a:fld id="{A36EBB71-1AEC-4D92-8A51-969FF0A7CB17}" type="slidenum">
              <a:rPr lang="en-GB" noProof="0" smtClean="0"/>
              <a:pPr/>
              <a:t>‹#›</a:t>
            </a:fld>
            <a:endParaRPr lang="en-GB" noProof="0"/>
          </a:p>
        </p:txBody>
      </p:sp>
    </p:spTree>
    <p:extLst>
      <p:ext uri="{BB962C8B-B14F-4D97-AF65-F5344CB8AC3E}">
        <p14:creationId xmlns:p14="http://schemas.microsoft.com/office/powerpoint/2010/main" val="4010862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item List">
    <p:spTree>
      <p:nvGrpSpPr>
        <p:cNvPr id="1" name=""/>
        <p:cNvGrpSpPr/>
        <p:nvPr/>
      </p:nvGrpSpPr>
      <p:grpSpPr>
        <a:xfrm>
          <a:off x="0" y="0"/>
          <a:ext cx="0" cy="0"/>
          <a:chOff x="0" y="0"/>
          <a:chExt cx="0" cy="0"/>
        </a:xfrm>
      </p:grpSpPr>
      <p:sp>
        <p:nvSpPr>
          <p:cNvPr id="8" name="Text Placeholder 9"/>
          <p:cNvSpPr>
            <a:spLocks noGrp="1"/>
          </p:cNvSpPr>
          <p:nvPr>
            <p:ph type="body" sz="quarter" idx="13" hasCustomPrompt="1"/>
          </p:nvPr>
        </p:nvSpPr>
        <p:spPr>
          <a:xfrm>
            <a:off x="678360" y="135266"/>
            <a:ext cx="11311642" cy="416620"/>
          </a:xfrm>
          <a:prstGeom prst="rect">
            <a:avLst/>
          </a:prstGeom>
        </p:spPr>
        <p:txBody>
          <a:bodyPr>
            <a:noAutofit/>
          </a:bodyPr>
          <a:lstStyle>
            <a:lvl1pPr marL="0" indent="0">
              <a:buNone/>
              <a:defRPr sz="2400" b="1">
                <a:solidFill>
                  <a:schemeClr val="tx1"/>
                </a:solidFill>
                <a:latin typeface="+mj-lt"/>
              </a:defRPr>
            </a:lvl1pPr>
          </a:lstStyle>
          <a:p>
            <a:pPr lvl="0"/>
            <a:r>
              <a:rPr lang="en-GB" noProof="0"/>
              <a:t>[Add slide title here]</a:t>
            </a:r>
          </a:p>
        </p:txBody>
      </p:sp>
      <p:sp>
        <p:nvSpPr>
          <p:cNvPr id="24" name="Text Placeholder 20"/>
          <p:cNvSpPr>
            <a:spLocks noGrp="1"/>
          </p:cNvSpPr>
          <p:nvPr>
            <p:ph type="body" sz="quarter" idx="20" hasCustomPrompt="1"/>
          </p:nvPr>
        </p:nvSpPr>
        <p:spPr>
          <a:xfrm>
            <a:off x="4402290" y="1774703"/>
            <a:ext cx="7273771" cy="1080000"/>
          </a:xfrm>
          <a:prstGeom prst="rect">
            <a:avLst/>
          </a:prstGeom>
        </p:spPr>
        <p:txBody>
          <a:bodyPr anchor="ctr">
            <a:normAutofit/>
          </a:bodyPr>
          <a:lstStyle>
            <a:lvl1pPr marL="0" indent="0" algn="l">
              <a:buNone/>
              <a:defRPr lang="en-GB" sz="1400" b="0" kern="1200" dirty="0">
                <a:solidFill>
                  <a:schemeClr val="tx1"/>
                </a:solidFill>
                <a:latin typeface="+mn-lt"/>
                <a:ea typeface="+mn-ea"/>
                <a:cs typeface="+mn-cs"/>
              </a:defRPr>
            </a:lvl1pPr>
          </a:lstStyle>
          <a:p>
            <a:pPr lvl="0"/>
            <a:r>
              <a:rPr lang="en-GB" noProof="0"/>
              <a:t>Sed ac elementum ante, id varius orci. Maecenas interdum ligula eget consectetur feugiat. Praesent elit est, accumsan eget consectetur ac, lacinia id mi. Duis molestie semper nunc venenatis posuere. </a:t>
            </a:r>
          </a:p>
        </p:txBody>
      </p:sp>
      <p:sp>
        <p:nvSpPr>
          <p:cNvPr id="25" name="Text Placeholder 20"/>
          <p:cNvSpPr>
            <a:spLocks noGrp="1"/>
          </p:cNvSpPr>
          <p:nvPr>
            <p:ph type="body" sz="quarter" idx="21" hasCustomPrompt="1"/>
          </p:nvPr>
        </p:nvSpPr>
        <p:spPr>
          <a:xfrm>
            <a:off x="4402290" y="2969880"/>
            <a:ext cx="7273772" cy="1080000"/>
          </a:xfrm>
          <a:prstGeom prst="rect">
            <a:avLst/>
          </a:prstGeom>
        </p:spPr>
        <p:txBody>
          <a:bodyPr anchor="ctr">
            <a:normAutofit/>
          </a:bodyPr>
          <a:lstStyle>
            <a:lvl1pPr marL="0" indent="0" algn="l">
              <a:buNone/>
              <a:defRPr lang="en-GB" sz="1400" b="0" kern="1200" dirty="0">
                <a:solidFill>
                  <a:schemeClr val="tx1"/>
                </a:solidFill>
                <a:latin typeface="+mn-lt"/>
                <a:ea typeface="+mn-ea"/>
                <a:cs typeface="+mn-cs"/>
              </a:defRPr>
            </a:lvl1pPr>
          </a:lstStyle>
          <a:p>
            <a:pPr lvl="0"/>
            <a:r>
              <a:rPr lang="en-GB" noProof="0"/>
              <a:t>Sed ac elementum ante, id varius orci. Maecenas interdum ligula eget consectetur feugiat. Praesent elit est, accumsan eget consectetur ac, lacinia id mi. Duis molestie semper nunc venenatis posuere. </a:t>
            </a:r>
          </a:p>
        </p:txBody>
      </p:sp>
      <p:sp>
        <p:nvSpPr>
          <p:cNvPr id="26" name="Text Placeholder 20"/>
          <p:cNvSpPr>
            <a:spLocks noGrp="1"/>
          </p:cNvSpPr>
          <p:nvPr>
            <p:ph type="body" sz="quarter" idx="22" hasCustomPrompt="1"/>
          </p:nvPr>
        </p:nvSpPr>
        <p:spPr>
          <a:xfrm>
            <a:off x="4402288" y="4162081"/>
            <a:ext cx="7273773" cy="1080000"/>
          </a:xfrm>
          <a:prstGeom prst="rect">
            <a:avLst/>
          </a:prstGeom>
        </p:spPr>
        <p:txBody>
          <a:bodyPr anchor="ctr">
            <a:normAutofit/>
          </a:bodyPr>
          <a:lstStyle>
            <a:lvl1pPr marL="0" indent="0" algn="l">
              <a:buNone/>
              <a:defRPr lang="en-GB" sz="1400" b="0" kern="1200" dirty="0">
                <a:solidFill>
                  <a:schemeClr val="tx1"/>
                </a:solidFill>
                <a:latin typeface="+mn-lt"/>
                <a:ea typeface="+mn-ea"/>
                <a:cs typeface="+mn-cs"/>
              </a:defRPr>
            </a:lvl1pPr>
          </a:lstStyle>
          <a:p>
            <a:pPr lvl="0"/>
            <a:r>
              <a:rPr lang="en-GB" noProof="0"/>
              <a:t>Sed ac elementum ante, id varius orci. Maecenas interdum ligula eget consectetur feugiat. Praesent elit est, accumsan eget consectetur ac, lacinia id mi. Duis molestie semper nunc venenatis posuere. </a:t>
            </a:r>
          </a:p>
        </p:txBody>
      </p:sp>
      <p:sp>
        <p:nvSpPr>
          <p:cNvPr id="20" name="Text Placeholder 13"/>
          <p:cNvSpPr>
            <a:spLocks noGrp="1"/>
          </p:cNvSpPr>
          <p:nvPr>
            <p:ph type="body" sz="quarter" idx="14" hasCustomPrompt="1"/>
          </p:nvPr>
        </p:nvSpPr>
        <p:spPr>
          <a:xfrm>
            <a:off x="1083653" y="959098"/>
            <a:ext cx="10592409" cy="670859"/>
          </a:xfrm>
          <a:prstGeom prst="rect">
            <a:avLst/>
          </a:prstGeom>
          <a:solidFill>
            <a:schemeClr val="bg1">
              <a:lumMod val="95000"/>
            </a:schemeClr>
          </a:solidFill>
        </p:spPr>
        <p:txBody>
          <a:bodyPr anchor="ctr">
            <a:normAutofit/>
          </a:bodyPr>
          <a:lstStyle>
            <a:lvl1pPr marL="0" indent="0" algn="ctr">
              <a:buNone/>
              <a:defRPr sz="1200" baseline="0">
                <a:solidFill>
                  <a:schemeClr val="tx1"/>
                </a:solidFill>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GB" noProof="0"/>
              <a:t>This is a placeholder for a short introduction text to the slide. Aliquam erat volutpat. </a:t>
            </a:r>
            <a:br>
              <a:rPr lang="en-GB" noProof="0"/>
            </a:br>
            <a:r>
              <a:rPr lang="en-GB" noProof="0"/>
              <a:t>Nam vitae vulputate tortor. Nam eget metus leo. Maecenas dictum ex sed neque cursus eleifend. Cras luctus bibendum pharetra.</a:t>
            </a:r>
          </a:p>
        </p:txBody>
      </p:sp>
      <p:sp>
        <p:nvSpPr>
          <p:cNvPr id="32" name="Text Placeholder 20">
            <a:extLst>
              <a:ext uri="{FF2B5EF4-FFF2-40B4-BE49-F238E27FC236}">
                <a16:creationId xmlns:a16="http://schemas.microsoft.com/office/drawing/2014/main" id="{0BC1F6F7-D9EB-4A84-923A-2544CD2982AC}"/>
              </a:ext>
            </a:extLst>
          </p:cNvPr>
          <p:cNvSpPr>
            <a:spLocks noGrp="1"/>
          </p:cNvSpPr>
          <p:nvPr>
            <p:ph type="body" sz="quarter" idx="17" hasCustomPrompt="1"/>
          </p:nvPr>
        </p:nvSpPr>
        <p:spPr>
          <a:xfrm>
            <a:off x="1083653" y="1840875"/>
            <a:ext cx="1963357" cy="900000"/>
          </a:xfrm>
          <a:prstGeom prst="rect">
            <a:avLst/>
          </a:prstGeom>
        </p:spPr>
        <p:txBody>
          <a:bodyPr anchor="ctr"/>
          <a:lstStyle>
            <a:lvl1pPr marL="0" indent="0" algn="r">
              <a:buNone/>
              <a:defRPr lang="en-GB" sz="2000" b="1" kern="1200" dirty="0">
                <a:solidFill>
                  <a:schemeClr val="accent2"/>
                </a:solidFill>
                <a:latin typeface="+mj-lt"/>
                <a:ea typeface="+mn-ea"/>
                <a:cs typeface="+mn-cs"/>
              </a:defRPr>
            </a:lvl1pPr>
          </a:lstStyle>
          <a:p>
            <a:pPr lvl="0"/>
            <a:r>
              <a:rPr lang="en-GB" noProof="0"/>
              <a:t>[Placeholder]</a:t>
            </a:r>
          </a:p>
        </p:txBody>
      </p:sp>
      <p:sp>
        <p:nvSpPr>
          <p:cNvPr id="33" name="Text Placeholder 20">
            <a:extLst>
              <a:ext uri="{FF2B5EF4-FFF2-40B4-BE49-F238E27FC236}">
                <a16:creationId xmlns:a16="http://schemas.microsoft.com/office/drawing/2014/main" id="{D3A1F85B-A51E-4373-9766-AF25AC736D23}"/>
              </a:ext>
            </a:extLst>
          </p:cNvPr>
          <p:cNvSpPr>
            <a:spLocks noGrp="1"/>
          </p:cNvSpPr>
          <p:nvPr>
            <p:ph type="body" sz="quarter" idx="23" hasCustomPrompt="1"/>
          </p:nvPr>
        </p:nvSpPr>
        <p:spPr>
          <a:xfrm>
            <a:off x="1083653" y="3059880"/>
            <a:ext cx="1963357" cy="900000"/>
          </a:xfrm>
          <a:prstGeom prst="rect">
            <a:avLst/>
          </a:prstGeom>
        </p:spPr>
        <p:txBody>
          <a:bodyPr anchor="ctr"/>
          <a:lstStyle>
            <a:lvl1pPr marL="0" indent="0" algn="r">
              <a:buNone/>
              <a:defRPr lang="en-GB" sz="2000" b="1" kern="1200" dirty="0">
                <a:solidFill>
                  <a:schemeClr val="accent3"/>
                </a:solidFill>
                <a:latin typeface="+mj-lt"/>
                <a:ea typeface="+mn-ea"/>
                <a:cs typeface="+mn-cs"/>
              </a:defRPr>
            </a:lvl1pPr>
          </a:lstStyle>
          <a:p>
            <a:pPr lvl="0"/>
            <a:r>
              <a:rPr lang="en-GB" noProof="0"/>
              <a:t>[Placeholder]</a:t>
            </a:r>
          </a:p>
        </p:txBody>
      </p:sp>
      <p:sp>
        <p:nvSpPr>
          <p:cNvPr id="34" name="Text Placeholder 20">
            <a:extLst>
              <a:ext uri="{FF2B5EF4-FFF2-40B4-BE49-F238E27FC236}">
                <a16:creationId xmlns:a16="http://schemas.microsoft.com/office/drawing/2014/main" id="{EC58DF2C-BA50-45D1-8E46-15FFE222B403}"/>
              </a:ext>
            </a:extLst>
          </p:cNvPr>
          <p:cNvSpPr>
            <a:spLocks noGrp="1"/>
          </p:cNvSpPr>
          <p:nvPr>
            <p:ph type="body" sz="quarter" idx="24" hasCustomPrompt="1"/>
          </p:nvPr>
        </p:nvSpPr>
        <p:spPr>
          <a:xfrm>
            <a:off x="1083653" y="4229993"/>
            <a:ext cx="1963357" cy="900000"/>
          </a:xfrm>
          <a:prstGeom prst="rect">
            <a:avLst/>
          </a:prstGeom>
        </p:spPr>
        <p:txBody>
          <a:bodyPr anchor="ctr"/>
          <a:lstStyle>
            <a:lvl1pPr marL="0" indent="0" algn="r">
              <a:buNone/>
              <a:defRPr lang="en-GB" sz="2000" b="1" kern="1200" dirty="0">
                <a:solidFill>
                  <a:schemeClr val="accent3">
                    <a:lumMod val="50000"/>
                  </a:schemeClr>
                </a:solidFill>
                <a:latin typeface="+mj-lt"/>
                <a:ea typeface="+mn-ea"/>
                <a:cs typeface="+mn-cs"/>
              </a:defRPr>
            </a:lvl1pPr>
          </a:lstStyle>
          <a:p>
            <a:pPr lvl="0"/>
            <a:r>
              <a:rPr lang="en-GB" noProof="0"/>
              <a:t>[Placeholder]</a:t>
            </a:r>
          </a:p>
        </p:txBody>
      </p:sp>
      <p:sp>
        <p:nvSpPr>
          <p:cNvPr id="42" name="Freeform: Shape 41">
            <a:extLst>
              <a:ext uri="{FF2B5EF4-FFF2-40B4-BE49-F238E27FC236}">
                <a16:creationId xmlns:a16="http://schemas.microsoft.com/office/drawing/2014/main" id="{8E6E8242-0803-4A3B-9FD8-2DD4497A9339}"/>
              </a:ext>
            </a:extLst>
          </p:cNvPr>
          <p:cNvSpPr/>
          <p:nvPr/>
        </p:nvSpPr>
        <p:spPr>
          <a:xfrm>
            <a:off x="3186393" y="1867012"/>
            <a:ext cx="846391" cy="846391"/>
          </a:xfrm>
          <a:custGeom>
            <a:avLst/>
            <a:gdLst>
              <a:gd name="connsiteX0" fmla="*/ 846392 w 846391"/>
              <a:gd name="connsiteY0" fmla="*/ 423196 h 846391"/>
              <a:gd name="connsiteX1" fmla="*/ 423196 w 846391"/>
              <a:gd name="connsiteY1" fmla="*/ 846392 h 846391"/>
              <a:gd name="connsiteX2" fmla="*/ 0 w 846391"/>
              <a:gd name="connsiteY2" fmla="*/ 423196 h 846391"/>
              <a:gd name="connsiteX3" fmla="*/ 423196 w 846391"/>
              <a:gd name="connsiteY3" fmla="*/ 0 h 846391"/>
              <a:gd name="connsiteX4" fmla="*/ 846392 w 846391"/>
              <a:gd name="connsiteY4" fmla="*/ 423196 h 8463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6391" h="846391">
                <a:moveTo>
                  <a:pt x="846392" y="423196"/>
                </a:moveTo>
                <a:cubicBezTo>
                  <a:pt x="846392" y="656920"/>
                  <a:pt x="656920" y="846392"/>
                  <a:pt x="423196" y="846392"/>
                </a:cubicBezTo>
                <a:cubicBezTo>
                  <a:pt x="189471" y="846392"/>
                  <a:pt x="0" y="656920"/>
                  <a:pt x="0" y="423196"/>
                </a:cubicBezTo>
                <a:cubicBezTo>
                  <a:pt x="0" y="189471"/>
                  <a:pt x="189471" y="0"/>
                  <a:pt x="423196" y="0"/>
                </a:cubicBezTo>
                <a:cubicBezTo>
                  <a:pt x="656920" y="0"/>
                  <a:pt x="846392" y="189471"/>
                  <a:pt x="846392" y="423196"/>
                </a:cubicBezTo>
                <a:close/>
              </a:path>
            </a:pathLst>
          </a:custGeom>
          <a:solidFill>
            <a:srgbClr val="FFFFFF"/>
          </a:solidFill>
          <a:ln w="9525" cap="flat">
            <a:noFill/>
            <a:prstDash val="solid"/>
            <a:miter/>
          </a:ln>
        </p:spPr>
        <p:txBody>
          <a:bodyPr rtlCol="0" anchor="ctr"/>
          <a:lstStyle/>
          <a:p>
            <a:endParaRPr lang="en-GB" noProof="0"/>
          </a:p>
        </p:txBody>
      </p:sp>
      <p:grpSp>
        <p:nvGrpSpPr>
          <p:cNvPr id="44" name="Group 43">
            <a:extLst>
              <a:ext uri="{FF2B5EF4-FFF2-40B4-BE49-F238E27FC236}">
                <a16:creationId xmlns:a16="http://schemas.microsoft.com/office/drawing/2014/main" id="{F8B39CF7-E909-4D01-B286-6FA1D3CCD097}"/>
              </a:ext>
            </a:extLst>
          </p:cNvPr>
          <p:cNvGrpSpPr/>
          <p:nvPr userDrawn="1"/>
        </p:nvGrpSpPr>
        <p:grpSpPr>
          <a:xfrm>
            <a:off x="3168393" y="1888107"/>
            <a:ext cx="1049144" cy="846392"/>
            <a:chOff x="2962563" y="2264061"/>
            <a:chExt cx="1049144" cy="846392"/>
          </a:xfrm>
        </p:grpSpPr>
        <p:sp>
          <p:nvSpPr>
            <p:cNvPr id="43" name="Freeform: Shape 42">
              <a:extLst>
                <a:ext uri="{FF2B5EF4-FFF2-40B4-BE49-F238E27FC236}">
                  <a16:creationId xmlns:a16="http://schemas.microsoft.com/office/drawing/2014/main" id="{542DEDDC-A411-41D2-8E49-ED1053BD16E6}"/>
                </a:ext>
              </a:extLst>
            </p:cNvPr>
            <p:cNvSpPr/>
            <p:nvPr/>
          </p:nvSpPr>
          <p:spPr>
            <a:xfrm>
              <a:off x="2962563" y="2264061"/>
              <a:ext cx="1049144" cy="846392"/>
            </a:xfrm>
            <a:custGeom>
              <a:avLst/>
              <a:gdLst>
                <a:gd name="connsiteX0" fmla="*/ 1214438 w 1214437"/>
                <a:gd name="connsiteY0" fmla="*/ 489775 h 979741"/>
                <a:gd name="connsiteX1" fmla="*/ 837152 w 1214437"/>
                <a:gd name="connsiteY1" fmla="*/ 144494 h 979741"/>
                <a:gd name="connsiteX2" fmla="*/ 803529 w 1214437"/>
                <a:gd name="connsiteY2" fmla="*/ 113728 h 979741"/>
                <a:gd name="connsiteX3" fmla="*/ 799148 w 1214437"/>
                <a:gd name="connsiteY3" fmla="*/ 109728 h 979741"/>
                <a:gd name="connsiteX4" fmla="*/ 799148 w 1214437"/>
                <a:gd name="connsiteY4" fmla="*/ 110109 h 979741"/>
                <a:gd name="connsiteX5" fmla="*/ 489871 w 1214437"/>
                <a:gd name="connsiteY5" fmla="*/ 0 h 979741"/>
                <a:gd name="connsiteX6" fmla="*/ 0 w 1214437"/>
                <a:gd name="connsiteY6" fmla="*/ 489871 h 979741"/>
                <a:gd name="connsiteX7" fmla="*/ 489871 w 1214437"/>
                <a:gd name="connsiteY7" fmla="*/ 979742 h 979741"/>
                <a:gd name="connsiteX8" fmla="*/ 849154 w 1214437"/>
                <a:gd name="connsiteY8" fmla="*/ 822674 h 979741"/>
                <a:gd name="connsiteX9" fmla="*/ 1214438 w 1214437"/>
                <a:gd name="connsiteY9" fmla="*/ 489775 h 979741"/>
                <a:gd name="connsiteX10" fmla="*/ 489871 w 1214437"/>
                <a:gd name="connsiteY10" fmla="*/ 846392 h 979741"/>
                <a:gd name="connsiteX11" fmla="*/ 133350 w 1214437"/>
                <a:gd name="connsiteY11" fmla="*/ 489871 h 979741"/>
                <a:gd name="connsiteX12" fmla="*/ 489871 w 1214437"/>
                <a:gd name="connsiteY12" fmla="*/ 133350 h 979741"/>
                <a:gd name="connsiteX13" fmla="*/ 846392 w 1214437"/>
                <a:gd name="connsiteY13" fmla="*/ 489871 h 979741"/>
                <a:gd name="connsiteX14" fmla="*/ 489871 w 1214437"/>
                <a:gd name="connsiteY14" fmla="*/ 846392 h 979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4437" h="979741">
                  <a:moveTo>
                    <a:pt x="1214438" y="489775"/>
                  </a:moveTo>
                  <a:lnTo>
                    <a:pt x="837152" y="144494"/>
                  </a:lnTo>
                  <a:cubicBezTo>
                    <a:pt x="826484" y="133731"/>
                    <a:pt x="815245" y="123444"/>
                    <a:pt x="803529" y="113728"/>
                  </a:cubicBezTo>
                  <a:lnTo>
                    <a:pt x="799148" y="109728"/>
                  </a:lnTo>
                  <a:lnTo>
                    <a:pt x="799148" y="110109"/>
                  </a:lnTo>
                  <a:cubicBezTo>
                    <a:pt x="714851" y="41243"/>
                    <a:pt x="607219" y="0"/>
                    <a:pt x="489871" y="0"/>
                  </a:cubicBezTo>
                  <a:cubicBezTo>
                    <a:pt x="219361" y="0"/>
                    <a:pt x="0" y="219361"/>
                    <a:pt x="0" y="489871"/>
                  </a:cubicBezTo>
                  <a:cubicBezTo>
                    <a:pt x="0" y="760381"/>
                    <a:pt x="219361" y="979742"/>
                    <a:pt x="489871" y="979742"/>
                  </a:cubicBezTo>
                  <a:cubicBezTo>
                    <a:pt x="631888" y="979742"/>
                    <a:pt x="759714" y="919258"/>
                    <a:pt x="849154" y="822674"/>
                  </a:cubicBezTo>
                  <a:lnTo>
                    <a:pt x="1214438" y="489775"/>
                  </a:lnTo>
                  <a:close/>
                  <a:moveTo>
                    <a:pt x="489871" y="846392"/>
                  </a:moveTo>
                  <a:cubicBezTo>
                    <a:pt x="293275" y="846392"/>
                    <a:pt x="133350" y="686467"/>
                    <a:pt x="133350" y="489871"/>
                  </a:cubicBezTo>
                  <a:cubicBezTo>
                    <a:pt x="133350" y="293275"/>
                    <a:pt x="293275" y="133350"/>
                    <a:pt x="489871" y="133350"/>
                  </a:cubicBezTo>
                  <a:cubicBezTo>
                    <a:pt x="686467" y="133350"/>
                    <a:pt x="846392" y="293275"/>
                    <a:pt x="846392" y="489871"/>
                  </a:cubicBezTo>
                  <a:cubicBezTo>
                    <a:pt x="846392" y="686467"/>
                    <a:pt x="686467" y="846392"/>
                    <a:pt x="489871" y="846392"/>
                  </a:cubicBezTo>
                  <a:close/>
                </a:path>
              </a:pathLst>
            </a:custGeom>
            <a:solidFill>
              <a:schemeClr val="accent2"/>
            </a:solidFill>
            <a:ln w="9525" cap="flat">
              <a:noFill/>
              <a:prstDash val="solid"/>
              <a:miter/>
            </a:ln>
          </p:spPr>
          <p:txBody>
            <a:bodyPr rtlCol="0" anchor="ctr"/>
            <a:lstStyle/>
            <a:p>
              <a:endParaRPr lang="en-GB" noProof="0"/>
            </a:p>
          </p:txBody>
        </p:sp>
        <p:sp>
          <p:nvSpPr>
            <p:cNvPr id="13" name="TextBox 12">
              <a:extLst>
                <a:ext uri="{FF2B5EF4-FFF2-40B4-BE49-F238E27FC236}">
                  <a16:creationId xmlns:a16="http://schemas.microsoft.com/office/drawing/2014/main" id="{EC372CD2-5DA0-4A87-B629-30CD69A5A69C}"/>
                </a:ext>
              </a:extLst>
            </p:cNvPr>
            <p:cNvSpPr txBox="1"/>
            <p:nvPr userDrawn="1"/>
          </p:nvSpPr>
          <p:spPr>
            <a:xfrm>
              <a:off x="3135032" y="2493066"/>
              <a:ext cx="479038" cy="369332"/>
            </a:xfrm>
            <a:prstGeom prst="rect">
              <a:avLst/>
            </a:prstGeom>
            <a:noFill/>
          </p:spPr>
          <p:txBody>
            <a:bodyPr wrap="square" rtlCol="0">
              <a:spAutoFit/>
            </a:bodyPr>
            <a:lstStyle/>
            <a:p>
              <a:pPr algn="ctr"/>
              <a:r>
                <a:rPr lang="en-GB" b="1" noProof="0">
                  <a:solidFill>
                    <a:schemeClr val="accent2"/>
                  </a:solidFill>
                  <a:latin typeface="+mj-lt"/>
                </a:rPr>
                <a:t>01</a:t>
              </a:r>
            </a:p>
          </p:txBody>
        </p:sp>
      </p:grpSp>
      <p:grpSp>
        <p:nvGrpSpPr>
          <p:cNvPr id="45" name="Group 44">
            <a:extLst>
              <a:ext uri="{FF2B5EF4-FFF2-40B4-BE49-F238E27FC236}">
                <a16:creationId xmlns:a16="http://schemas.microsoft.com/office/drawing/2014/main" id="{8624404B-5118-44D2-91D1-23766DC99792}"/>
              </a:ext>
            </a:extLst>
          </p:cNvPr>
          <p:cNvGrpSpPr/>
          <p:nvPr userDrawn="1"/>
        </p:nvGrpSpPr>
        <p:grpSpPr>
          <a:xfrm>
            <a:off x="3186393" y="3086684"/>
            <a:ext cx="1049144" cy="846392"/>
            <a:chOff x="2962563" y="2264061"/>
            <a:chExt cx="1049144" cy="846392"/>
          </a:xfrm>
        </p:grpSpPr>
        <p:sp>
          <p:nvSpPr>
            <p:cNvPr id="46" name="Freeform: Shape 45">
              <a:extLst>
                <a:ext uri="{FF2B5EF4-FFF2-40B4-BE49-F238E27FC236}">
                  <a16:creationId xmlns:a16="http://schemas.microsoft.com/office/drawing/2014/main" id="{09DCADBA-18C5-4257-A180-CA3B05E15CC7}"/>
                </a:ext>
              </a:extLst>
            </p:cNvPr>
            <p:cNvSpPr/>
            <p:nvPr/>
          </p:nvSpPr>
          <p:spPr>
            <a:xfrm>
              <a:off x="2962563" y="2264061"/>
              <a:ext cx="1049144" cy="846392"/>
            </a:xfrm>
            <a:custGeom>
              <a:avLst/>
              <a:gdLst>
                <a:gd name="connsiteX0" fmla="*/ 1214438 w 1214437"/>
                <a:gd name="connsiteY0" fmla="*/ 489775 h 979741"/>
                <a:gd name="connsiteX1" fmla="*/ 837152 w 1214437"/>
                <a:gd name="connsiteY1" fmla="*/ 144494 h 979741"/>
                <a:gd name="connsiteX2" fmla="*/ 803529 w 1214437"/>
                <a:gd name="connsiteY2" fmla="*/ 113728 h 979741"/>
                <a:gd name="connsiteX3" fmla="*/ 799148 w 1214437"/>
                <a:gd name="connsiteY3" fmla="*/ 109728 h 979741"/>
                <a:gd name="connsiteX4" fmla="*/ 799148 w 1214437"/>
                <a:gd name="connsiteY4" fmla="*/ 110109 h 979741"/>
                <a:gd name="connsiteX5" fmla="*/ 489871 w 1214437"/>
                <a:gd name="connsiteY5" fmla="*/ 0 h 979741"/>
                <a:gd name="connsiteX6" fmla="*/ 0 w 1214437"/>
                <a:gd name="connsiteY6" fmla="*/ 489871 h 979741"/>
                <a:gd name="connsiteX7" fmla="*/ 489871 w 1214437"/>
                <a:gd name="connsiteY7" fmla="*/ 979742 h 979741"/>
                <a:gd name="connsiteX8" fmla="*/ 849154 w 1214437"/>
                <a:gd name="connsiteY8" fmla="*/ 822674 h 979741"/>
                <a:gd name="connsiteX9" fmla="*/ 1214438 w 1214437"/>
                <a:gd name="connsiteY9" fmla="*/ 489775 h 979741"/>
                <a:gd name="connsiteX10" fmla="*/ 489871 w 1214437"/>
                <a:gd name="connsiteY10" fmla="*/ 846392 h 979741"/>
                <a:gd name="connsiteX11" fmla="*/ 133350 w 1214437"/>
                <a:gd name="connsiteY11" fmla="*/ 489871 h 979741"/>
                <a:gd name="connsiteX12" fmla="*/ 489871 w 1214437"/>
                <a:gd name="connsiteY12" fmla="*/ 133350 h 979741"/>
                <a:gd name="connsiteX13" fmla="*/ 846392 w 1214437"/>
                <a:gd name="connsiteY13" fmla="*/ 489871 h 979741"/>
                <a:gd name="connsiteX14" fmla="*/ 489871 w 1214437"/>
                <a:gd name="connsiteY14" fmla="*/ 846392 h 979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4437" h="979741">
                  <a:moveTo>
                    <a:pt x="1214438" y="489775"/>
                  </a:moveTo>
                  <a:lnTo>
                    <a:pt x="837152" y="144494"/>
                  </a:lnTo>
                  <a:cubicBezTo>
                    <a:pt x="826484" y="133731"/>
                    <a:pt x="815245" y="123444"/>
                    <a:pt x="803529" y="113728"/>
                  </a:cubicBezTo>
                  <a:lnTo>
                    <a:pt x="799148" y="109728"/>
                  </a:lnTo>
                  <a:lnTo>
                    <a:pt x="799148" y="110109"/>
                  </a:lnTo>
                  <a:cubicBezTo>
                    <a:pt x="714851" y="41243"/>
                    <a:pt x="607219" y="0"/>
                    <a:pt x="489871" y="0"/>
                  </a:cubicBezTo>
                  <a:cubicBezTo>
                    <a:pt x="219361" y="0"/>
                    <a:pt x="0" y="219361"/>
                    <a:pt x="0" y="489871"/>
                  </a:cubicBezTo>
                  <a:cubicBezTo>
                    <a:pt x="0" y="760381"/>
                    <a:pt x="219361" y="979742"/>
                    <a:pt x="489871" y="979742"/>
                  </a:cubicBezTo>
                  <a:cubicBezTo>
                    <a:pt x="631888" y="979742"/>
                    <a:pt x="759714" y="919258"/>
                    <a:pt x="849154" y="822674"/>
                  </a:cubicBezTo>
                  <a:lnTo>
                    <a:pt x="1214438" y="489775"/>
                  </a:lnTo>
                  <a:close/>
                  <a:moveTo>
                    <a:pt x="489871" y="846392"/>
                  </a:moveTo>
                  <a:cubicBezTo>
                    <a:pt x="293275" y="846392"/>
                    <a:pt x="133350" y="686467"/>
                    <a:pt x="133350" y="489871"/>
                  </a:cubicBezTo>
                  <a:cubicBezTo>
                    <a:pt x="133350" y="293275"/>
                    <a:pt x="293275" y="133350"/>
                    <a:pt x="489871" y="133350"/>
                  </a:cubicBezTo>
                  <a:cubicBezTo>
                    <a:pt x="686467" y="133350"/>
                    <a:pt x="846392" y="293275"/>
                    <a:pt x="846392" y="489871"/>
                  </a:cubicBezTo>
                  <a:cubicBezTo>
                    <a:pt x="846392" y="686467"/>
                    <a:pt x="686467" y="846392"/>
                    <a:pt x="489871" y="846392"/>
                  </a:cubicBezTo>
                  <a:close/>
                </a:path>
              </a:pathLst>
            </a:custGeom>
            <a:solidFill>
              <a:schemeClr val="accent3"/>
            </a:solidFill>
            <a:ln w="9525" cap="flat">
              <a:noFill/>
              <a:prstDash val="solid"/>
              <a:miter/>
            </a:ln>
          </p:spPr>
          <p:txBody>
            <a:bodyPr rtlCol="0" anchor="ctr"/>
            <a:lstStyle/>
            <a:p>
              <a:endParaRPr lang="en-GB" noProof="0"/>
            </a:p>
          </p:txBody>
        </p:sp>
        <p:sp>
          <p:nvSpPr>
            <p:cNvPr id="47" name="TextBox 46">
              <a:extLst>
                <a:ext uri="{FF2B5EF4-FFF2-40B4-BE49-F238E27FC236}">
                  <a16:creationId xmlns:a16="http://schemas.microsoft.com/office/drawing/2014/main" id="{1B1ED2D5-A777-4773-BF32-408E5E768224}"/>
                </a:ext>
              </a:extLst>
            </p:cNvPr>
            <p:cNvSpPr txBox="1"/>
            <p:nvPr userDrawn="1"/>
          </p:nvSpPr>
          <p:spPr>
            <a:xfrm>
              <a:off x="3135032" y="2493066"/>
              <a:ext cx="479038" cy="369332"/>
            </a:xfrm>
            <a:prstGeom prst="rect">
              <a:avLst/>
            </a:prstGeom>
            <a:noFill/>
          </p:spPr>
          <p:txBody>
            <a:bodyPr wrap="square" rtlCol="0">
              <a:spAutoFit/>
            </a:bodyPr>
            <a:lstStyle/>
            <a:p>
              <a:pPr algn="ctr"/>
              <a:r>
                <a:rPr lang="en-GB" b="1" noProof="0">
                  <a:solidFill>
                    <a:schemeClr val="accent3"/>
                  </a:solidFill>
                  <a:latin typeface="+mj-lt"/>
                </a:rPr>
                <a:t>02</a:t>
              </a:r>
            </a:p>
          </p:txBody>
        </p:sp>
      </p:grpSp>
      <p:grpSp>
        <p:nvGrpSpPr>
          <p:cNvPr id="48" name="Group 47">
            <a:extLst>
              <a:ext uri="{FF2B5EF4-FFF2-40B4-BE49-F238E27FC236}">
                <a16:creationId xmlns:a16="http://schemas.microsoft.com/office/drawing/2014/main" id="{F55F062A-B321-4B56-9487-93CE467BD5B5}"/>
              </a:ext>
            </a:extLst>
          </p:cNvPr>
          <p:cNvGrpSpPr/>
          <p:nvPr userDrawn="1"/>
        </p:nvGrpSpPr>
        <p:grpSpPr>
          <a:xfrm>
            <a:off x="3168392" y="4276552"/>
            <a:ext cx="1049144" cy="846392"/>
            <a:chOff x="2962563" y="2264061"/>
            <a:chExt cx="1049144" cy="846392"/>
          </a:xfrm>
          <a:solidFill>
            <a:schemeClr val="accent1"/>
          </a:solidFill>
        </p:grpSpPr>
        <p:sp>
          <p:nvSpPr>
            <p:cNvPr id="49" name="Freeform: Shape 48">
              <a:extLst>
                <a:ext uri="{FF2B5EF4-FFF2-40B4-BE49-F238E27FC236}">
                  <a16:creationId xmlns:a16="http://schemas.microsoft.com/office/drawing/2014/main" id="{1A5EBA94-3408-45C3-8876-92EA8CDCA8D5}"/>
                </a:ext>
              </a:extLst>
            </p:cNvPr>
            <p:cNvSpPr/>
            <p:nvPr/>
          </p:nvSpPr>
          <p:spPr>
            <a:xfrm>
              <a:off x="2962563" y="2264061"/>
              <a:ext cx="1049144" cy="846392"/>
            </a:xfrm>
            <a:custGeom>
              <a:avLst/>
              <a:gdLst>
                <a:gd name="connsiteX0" fmla="*/ 1214438 w 1214437"/>
                <a:gd name="connsiteY0" fmla="*/ 489775 h 979741"/>
                <a:gd name="connsiteX1" fmla="*/ 837152 w 1214437"/>
                <a:gd name="connsiteY1" fmla="*/ 144494 h 979741"/>
                <a:gd name="connsiteX2" fmla="*/ 803529 w 1214437"/>
                <a:gd name="connsiteY2" fmla="*/ 113728 h 979741"/>
                <a:gd name="connsiteX3" fmla="*/ 799148 w 1214437"/>
                <a:gd name="connsiteY3" fmla="*/ 109728 h 979741"/>
                <a:gd name="connsiteX4" fmla="*/ 799148 w 1214437"/>
                <a:gd name="connsiteY4" fmla="*/ 110109 h 979741"/>
                <a:gd name="connsiteX5" fmla="*/ 489871 w 1214437"/>
                <a:gd name="connsiteY5" fmla="*/ 0 h 979741"/>
                <a:gd name="connsiteX6" fmla="*/ 0 w 1214437"/>
                <a:gd name="connsiteY6" fmla="*/ 489871 h 979741"/>
                <a:gd name="connsiteX7" fmla="*/ 489871 w 1214437"/>
                <a:gd name="connsiteY7" fmla="*/ 979742 h 979741"/>
                <a:gd name="connsiteX8" fmla="*/ 849154 w 1214437"/>
                <a:gd name="connsiteY8" fmla="*/ 822674 h 979741"/>
                <a:gd name="connsiteX9" fmla="*/ 1214438 w 1214437"/>
                <a:gd name="connsiteY9" fmla="*/ 489775 h 979741"/>
                <a:gd name="connsiteX10" fmla="*/ 489871 w 1214437"/>
                <a:gd name="connsiteY10" fmla="*/ 846392 h 979741"/>
                <a:gd name="connsiteX11" fmla="*/ 133350 w 1214437"/>
                <a:gd name="connsiteY11" fmla="*/ 489871 h 979741"/>
                <a:gd name="connsiteX12" fmla="*/ 489871 w 1214437"/>
                <a:gd name="connsiteY12" fmla="*/ 133350 h 979741"/>
                <a:gd name="connsiteX13" fmla="*/ 846392 w 1214437"/>
                <a:gd name="connsiteY13" fmla="*/ 489871 h 979741"/>
                <a:gd name="connsiteX14" fmla="*/ 489871 w 1214437"/>
                <a:gd name="connsiteY14" fmla="*/ 846392 h 979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4437" h="979741">
                  <a:moveTo>
                    <a:pt x="1214438" y="489775"/>
                  </a:moveTo>
                  <a:lnTo>
                    <a:pt x="837152" y="144494"/>
                  </a:lnTo>
                  <a:cubicBezTo>
                    <a:pt x="826484" y="133731"/>
                    <a:pt x="815245" y="123444"/>
                    <a:pt x="803529" y="113728"/>
                  </a:cubicBezTo>
                  <a:lnTo>
                    <a:pt x="799148" y="109728"/>
                  </a:lnTo>
                  <a:lnTo>
                    <a:pt x="799148" y="110109"/>
                  </a:lnTo>
                  <a:cubicBezTo>
                    <a:pt x="714851" y="41243"/>
                    <a:pt x="607219" y="0"/>
                    <a:pt x="489871" y="0"/>
                  </a:cubicBezTo>
                  <a:cubicBezTo>
                    <a:pt x="219361" y="0"/>
                    <a:pt x="0" y="219361"/>
                    <a:pt x="0" y="489871"/>
                  </a:cubicBezTo>
                  <a:cubicBezTo>
                    <a:pt x="0" y="760381"/>
                    <a:pt x="219361" y="979742"/>
                    <a:pt x="489871" y="979742"/>
                  </a:cubicBezTo>
                  <a:cubicBezTo>
                    <a:pt x="631888" y="979742"/>
                    <a:pt x="759714" y="919258"/>
                    <a:pt x="849154" y="822674"/>
                  </a:cubicBezTo>
                  <a:lnTo>
                    <a:pt x="1214438" y="489775"/>
                  </a:lnTo>
                  <a:close/>
                  <a:moveTo>
                    <a:pt x="489871" y="846392"/>
                  </a:moveTo>
                  <a:cubicBezTo>
                    <a:pt x="293275" y="846392"/>
                    <a:pt x="133350" y="686467"/>
                    <a:pt x="133350" y="489871"/>
                  </a:cubicBezTo>
                  <a:cubicBezTo>
                    <a:pt x="133350" y="293275"/>
                    <a:pt x="293275" y="133350"/>
                    <a:pt x="489871" y="133350"/>
                  </a:cubicBezTo>
                  <a:cubicBezTo>
                    <a:pt x="686467" y="133350"/>
                    <a:pt x="846392" y="293275"/>
                    <a:pt x="846392" y="489871"/>
                  </a:cubicBezTo>
                  <a:cubicBezTo>
                    <a:pt x="846392" y="686467"/>
                    <a:pt x="686467" y="846392"/>
                    <a:pt x="489871" y="846392"/>
                  </a:cubicBezTo>
                  <a:close/>
                </a:path>
              </a:pathLst>
            </a:custGeom>
            <a:solidFill>
              <a:schemeClr val="accent3">
                <a:lumMod val="50000"/>
              </a:schemeClr>
            </a:solidFill>
            <a:ln w="9525" cap="flat">
              <a:noFill/>
              <a:prstDash val="solid"/>
              <a:miter/>
            </a:ln>
          </p:spPr>
          <p:txBody>
            <a:bodyPr rtlCol="0" anchor="ctr"/>
            <a:lstStyle/>
            <a:p>
              <a:endParaRPr lang="en-GB" noProof="0"/>
            </a:p>
          </p:txBody>
        </p:sp>
        <p:sp>
          <p:nvSpPr>
            <p:cNvPr id="50" name="TextBox 49">
              <a:extLst>
                <a:ext uri="{FF2B5EF4-FFF2-40B4-BE49-F238E27FC236}">
                  <a16:creationId xmlns:a16="http://schemas.microsoft.com/office/drawing/2014/main" id="{D6587E79-C661-4DFA-915C-8BEF7233D5B0}"/>
                </a:ext>
              </a:extLst>
            </p:cNvPr>
            <p:cNvSpPr txBox="1"/>
            <p:nvPr userDrawn="1"/>
          </p:nvSpPr>
          <p:spPr>
            <a:xfrm>
              <a:off x="3135032" y="2493066"/>
              <a:ext cx="479038" cy="369332"/>
            </a:xfrm>
            <a:prstGeom prst="rect">
              <a:avLst/>
            </a:prstGeom>
            <a:noFill/>
          </p:spPr>
          <p:txBody>
            <a:bodyPr wrap="square" rtlCol="0">
              <a:spAutoFit/>
            </a:bodyPr>
            <a:lstStyle/>
            <a:p>
              <a:pPr algn="ctr"/>
              <a:r>
                <a:rPr lang="en-GB" b="1" noProof="0">
                  <a:solidFill>
                    <a:schemeClr val="accent3">
                      <a:lumMod val="50000"/>
                    </a:schemeClr>
                  </a:solidFill>
                  <a:latin typeface="+mj-lt"/>
                </a:rPr>
                <a:t>03</a:t>
              </a:r>
            </a:p>
          </p:txBody>
        </p:sp>
      </p:grpSp>
      <p:sp>
        <p:nvSpPr>
          <p:cNvPr id="21" name="Text Placeholder 20">
            <a:extLst>
              <a:ext uri="{FF2B5EF4-FFF2-40B4-BE49-F238E27FC236}">
                <a16:creationId xmlns:a16="http://schemas.microsoft.com/office/drawing/2014/main" id="{C9E2AC4F-D6EB-4970-BA92-BDD5E4ED194E}"/>
              </a:ext>
            </a:extLst>
          </p:cNvPr>
          <p:cNvSpPr>
            <a:spLocks noGrp="1"/>
          </p:cNvSpPr>
          <p:nvPr>
            <p:ph type="body" sz="quarter" idx="25" hasCustomPrompt="1"/>
          </p:nvPr>
        </p:nvSpPr>
        <p:spPr>
          <a:xfrm>
            <a:off x="4402288" y="5351949"/>
            <a:ext cx="7273773" cy="1080000"/>
          </a:xfrm>
          <a:prstGeom prst="rect">
            <a:avLst/>
          </a:prstGeom>
        </p:spPr>
        <p:txBody>
          <a:bodyPr anchor="ctr">
            <a:normAutofit/>
          </a:bodyPr>
          <a:lstStyle>
            <a:lvl1pPr marL="0" indent="0" algn="l">
              <a:buNone/>
              <a:defRPr lang="en-GB" sz="1400" b="0" kern="1200" dirty="0">
                <a:solidFill>
                  <a:schemeClr val="tx1"/>
                </a:solidFill>
                <a:latin typeface="+mn-lt"/>
                <a:ea typeface="+mn-ea"/>
                <a:cs typeface="+mn-cs"/>
              </a:defRPr>
            </a:lvl1pPr>
          </a:lstStyle>
          <a:p>
            <a:pPr lvl="0"/>
            <a:r>
              <a:rPr lang="en-GB" noProof="0"/>
              <a:t>Sed ac elementum ante, id varius orci. Maecenas interdum ligula eget consectetur feugiat. Praesent elit est, accumsan eget consectetur ac, lacinia id mi. Duis molestie semper nunc venenatis posuere. </a:t>
            </a:r>
          </a:p>
        </p:txBody>
      </p:sp>
      <p:sp>
        <p:nvSpPr>
          <p:cNvPr id="22" name="Text Placeholder 20">
            <a:extLst>
              <a:ext uri="{FF2B5EF4-FFF2-40B4-BE49-F238E27FC236}">
                <a16:creationId xmlns:a16="http://schemas.microsoft.com/office/drawing/2014/main" id="{328551B4-7F0F-4FB1-8199-4307FD330510}"/>
              </a:ext>
            </a:extLst>
          </p:cNvPr>
          <p:cNvSpPr>
            <a:spLocks noGrp="1"/>
          </p:cNvSpPr>
          <p:nvPr>
            <p:ph type="body" sz="quarter" idx="26" hasCustomPrompt="1"/>
          </p:nvPr>
        </p:nvSpPr>
        <p:spPr>
          <a:xfrm>
            <a:off x="1083653" y="5419861"/>
            <a:ext cx="1963357" cy="900000"/>
          </a:xfrm>
          <a:prstGeom prst="rect">
            <a:avLst/>
          </a:prstGeom>
        </p:spPr>
        <p:txBody>
          <a:bodyPr anchor="ctr"/>
          <a:lstStyle>
            <a:lvl1pPr marL="0" indent="0" algn="r">
              <a:buNone/>
              <a:defRPr lang="en-GB" sz="2000" b="1" kern="1200" dirty="0">
                <a:solidFill>
                  <a:schemeClr val="tx2"/>
                </a:solidFill>
                <a:latin typeface="+mj-lt"/>
                <a:ea typeface="+mn-ea"/>
                <a:cs typeface="+mn-cs"/>
              </a:defRPr>
            </a:lvl1pPr>
          </a:lstStyle>
          <a:p>
            <a:pPr lvl="0"/>
            <a:r>
              <a:rPr lang="en-GB" noProof="0"/>
              <a:t>[Placeholder]</a:t>
            </a:r>
          </a:p>
        </p:txBody>
      </p:sp>
      <p:grpSp>
        <p:nvGrpSpPr>
          <p:cNvPr id="23" name="Group 22">
            <a:extLst>
              <a:ext uri="{FF2B5EF4-FFF2-40B4-BE49-F238E27FC236}">
                <a16:creationId xmlns:a16="http://schemas.microsoft.com/office/drawing/2014/main" id="{48DBC698-52B5-480F-9228-77912FB92636}"/>
              </a:ext>
            </a:extLst>
          </p:cNvPr>
          <p:cNvGrpSpPr/>
          <p:nvPr userDrawn="1"/>
        </p:nvGrpSpPr>
        <p:grpSpPr>
          <a:xfrm>
            <a:off x="3168392" y="5466420"/>
            <a:ext cx="1049144" cy="846392"/>
            <a:chOff x="2962563" y="2264061"/>
            <a:chExt cx="1049144" cy="846392"/>
          </a:xfrm>
          <a:solidFill>
            <a:schemeClr val="accent1"/>
          </a:solidFill>
        </p:grpSpPr>
        <p:sp>
          <p:nvSpPr>
            <p:cNvPr id="27" name="Freeform: Shape 26">
              <a:extLst>
                <a:ext uri="{FF2B5EF4-FFF2-40B4-BE49-F238E27FC236}">
                  <a16:creationId xmlns:a16="http://schemas.microsoft.com/office/drawing/2014/main" id="{456FDB05-4470-4B65-BEA1-F735A79ED684}"/>
                </a:ext>
              </a:extLst>
            </p:cNvPr>
            <p:cNvSpPr/>
            <p:nvPr/>
          </p:nvSpPr>
          <p:spPr>
            <a:xfrm>
              <a:off x="2962563" y="2264061"/>
              <a:ext cx="1049144" cy="846392"/>
            </a:xfrm>
            <a:custGeom>
              <a:avLst/>
              <a:gdLst>
                <a:gd name="connsiteX0" fmla="*/ 1214438 w 1214437"/>
                <a:gd name="connsiteY0" fmla="*/ 489775 h 979741"/>
                <a:gd name="connsiteX1" fmla="*/ 837152 w 1214437"/>
                <a:gd name="connsiteY1" fmla="*/ 144494 h 979741"/>
                <a:gd name="connsiteX2" fmla="*/ 803529 w 1214437"/>
                <a:gd name="connsiteY2" fmla="*/ 113728 h 979741"/>
                <a:gd name="connsiteX3" fmla="*/ 799148 w 1214437"/>
                <a:gd name="connsiteY3" fmla="*/ 109728 h 979741"/>
                <a:gd name="connsiteX4" fmla="*/ 799148 w 1214437"/>
                <a:gd name="connsiteY4" fmla="*/ 110109 h 979741"/>
                <a:gd name="connsiteX5" fmla="*/ 489871 w 1214437"/>
                <a:gd name="connsiteY5" fmla="*/ 0 h 979741"/>
                <a:gd name="connsiteX6" fmla="*/ 0 w 1214437"/>
                <a:gd name="connsiteY6" fmla="*/ 489871 h 979741"/>
                <a:gd name="connsiteX7" fmla="*/ 489871 w 1214437"/>
                <a:gd name="connsiteY7" fmla="*/ 979742 h 979741"/>
                <a:gd name="connsiteX8" fmla="*/ 849154 w 1214437"/>
                <a:gd name="connsiteY8" fmla="*/ 822674 h 979741"/>
                <a:gd name="connsiteX9" fmla="*/ 1214438 w 1214437"/>
                <a:gd name="connsiteY9" fmla="*/ 489775 h 979741"/>
                <a:gd name="connsiteX10" fmla="*/ 489871 w 1214437"/>
                <a:gd name="connsiteY10" fmla="*/ 846392 h 979741"/>
                <a:gd name="connsiteX11" fmla="*/ 133350 w 1214437"/>
                <a:gd name="connsiteY11" fmla="*/ 489871 h 979741"/>
                <a:gd name="connsiteX12" fmla="*/ 489871 w 1214437"/>
                <a:gd name="connsiteY12" fmla="*/ 133350 h 979741"/>
                <a:gd name="connsiteX13" fmla="*/ 846392 w 1214437"/>
                <a:gd name="connsiteY13" fmla="*/ 489871 h 979741"/>
                <a:gd name="connsiteX14" fmla="*/ 489871 w 1214437"/>
                <a:gd name="connsiteY14" fmla="*/ 846392 h 979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4437" h="979741">
                  <a:moveTo>
                    <a:pt x="1214438" y="489775"/>
                  </a:moveTo>
                  <a:lnTo>
                    <a:pt x="837152" y="144494"/>
                  </a:lnTo>
                  <a:cubicBezTo>
                    <a:pt x="826484" y="133731"/>
                    <a:pt x="815245" y="123444"/>
                    <a:pt x="803529" y="113728"/>
                  </a:cubicBezTo>
                  <a:lnTo>
                    <a:pt x="799148" y="109728"/>
                  </a:lnTo>
                  <a:lnTo>
                    <a:pt x="799148" y="110109"/>
                  </a:lnTo>
                  <a:cubicBezTo>
                    <a:pt x="714851" y="41243"/>
                    <a:pt x="607219" y="0"/>
                    <a:pt x="489871" y="0"/>
                  </a:cubicBezTo>
                  <a:cubicBezTo>
                    <a:pt x="219361" y="0"/>
                    <a:pt x="0" y="219361"/>
                    <a:pt x="0" y="489871"/>
                  </a:cubicBezTo>
                  <a:cubicBezTo>
                    <a:pt x="0" y="760381"/>
                    <a:pt x="219361" y="979742"/>
                    <a:pt x="489871" y="979742"/>
                  </a:cubicBezTo>
                  <a:cubicBezTo>
                    <a:pt x="631888" y="979742"/>
                    <a:pt x="759714" y="919258"/>
                    <a:pt x="849154" y="822674"/>
                  </a:cubicBezTo>
                  <a:lnTo>
                    <a:pt x="1214438" y="489775"/>
                  </a:lnTo>
                  <a:close/>
                  <a:moveTo>
                    <a:pt x="489871" y="846392"/>
                  </a:moveTo>
                  <a:cubicBezTo>
                    <a:pt x="293275" y="846392"/>
                    <a:pt x="133350" y="686467"/>
                    <a:pt x="133350" y="489871"/>
                  </a:cubicBezTo>
                  <a:cubicBezTo>
                    <a:pt x="133350" y="293275"/>
                    <a:pt x="293275" y="133350"/>
                    <a:pt x="489871" y="133350"/>
                  </a:cubicBezTo>
                  <a:cubicBezTo>
                    <a:pt x="686467" y="133350"/>
                    <a:pt x="846392" y="293275"/>
                    <a:pt x="846392" y="489871"/>
                  </a:cubicBezTo>
                  <a:cubicBezTo>
                    <a:pt x="846392" y="686467"/>
                    <a:pt x="686467" y="846392"/>
                    <a:pt x="489871" y="846392"/>
                  </a:cubicBezTo>
                  <a:close/>
                </a:path>
              </a:pathLst>
            </a:custGeom>
            <a:solidFill>
              <a:schemeClr val="tx2"/>
            </a:solidFill>
            <a:ln w="9525" cap="flat">
              <a:noFill/>
              <a:prstDash val="solid"/>
              <a:miter/>
            </a:ln>
          </p:spPr>
          <p:txBody>
            <a:bodyPr rtlCol="0" anchor="ctr"/>
            <a:lstStyle/>
            <a:p>
              <a:endParaRPr lang="en-GB" noProof="0"/>
            </a:p>
          </p:txBody>
        </p:sp>
        <p:sp>
          <p:nvSpPr>
            <p:cNvPr id="28" name="TextBox 27">
              <a:extLst>
                <a:ext uri="{FF2B5EF4-FFF2-40B4-BE49-F238E27FC236}">
                  <a16:creationId xmlns:a16="http://schemas.microsoft.com/office/drawing/2014/main" id="{1E7585DD-6176-434F-8072-E66F5325B949}"/>
                </a:ext>
              </a:extLst>
            </p:cNvPr>
            <p:cNvSpPr txBox="1"/>
            <p:nvPr userDrawn="1"/>
          </p:nvSpPr>
          <p:spPr>
            <a:xfrm>
              <a:off x="3135032" y="2493066"/>
              <a:ext cx="479038" cy="369332"/>
            </a:xfrm>
            <a:prstGeom prst="rect">
              <a:avLst/>
            </a:prstGeom>
            <a:noFill/>
          </p:spPr>
          <p:txBody>
            <a:bodyPr wrap="square" rtlCol="0">
              <a:spAutoFit/>
            </a:bodyPr>
            <a:lstStyle/>
            <a:p>
              <a:pPr algn="ctr"/>
              <a:r>
                <a:rPr lang="en-GB" b="1" noProof="0">
                  <a:solidFill>
                    <a:schemeClr val="tx2"/>
                  </a:solidFill>
                  <a:latin typeface="+mj-lt"/>
                </a:rPr>
                <a:t>04</a:t>
              </a:r>
            </a:p>
          </p:txBody>
        </p:sp>
      </p:grpSp>
      <p:sp>
        <p:nvSpPr>
          <p:cNvPr id="29" name="Slide Number Placeholder 11">
            <a:extLst>
              <a:ext uri="{FF2B5EF4-FFF2-40B4-BE49-F238E27FC236}">
                <a16:creationId xmlns:a16="http://schemas.microsoft.com/office/drawing/2014/main" id="{2DA952AF-5B6B-4C55-B330-12FD510554A4}"/>
              </a:ext>
            </a:extLst>
          </p:cNvPr>
          <p:cNvSpPr>
            <a:spLocks noGrp="1"/>
          </p:cNvSpPr>
          <p:nvPr>
            <p:ph type="sldNum" sz="quarter" idx="4"/>
          </p:nvPr>
        </p:nvSpPr>
        <p:spPr>
          <a:xfrm>
            <a:off x="9429274" y="6492873"/>
            <a:ext cx="2609707" cy="365125"/>
          </a:xfrm>
          <a:prstGeom prst="rect">
            <a:avLst/>
          </a:prstGeom>
        </p:spPr>
        <p:txBody>
          <a:bodyPr anchor="ctr" anchorCtr="0"/>
          <a:lstStyle>
            <a:lvl1pPr algn="r">
              <a:defRPr sz="1100">
                <a:solidFill>
                  <a:schemeClr val="tx1"/>
                </a:solidFill>
                <a:latin typeface="+mj-lt"/>
              </a:defRPr>
            </a:lvl1pPr>
          </a:lstStyle>
          <a:p>
            <a:fld id="{A36EBB71-1AEC-4D92-8A51-969FF0A7CB17}" type="slidenum">
              <a:rPr lang="en-GB" noProof="0" smtClean="0"/>
              <a:pPr/>
              <a:t>‹#›</a:t>
            </a:fld>
            <a:endParaRPr lang="en-GB" noProof="0"/>
          </a:p>
        </p:txBody>
      </p:sp>
    </p:spTree>
    <p:extLst>
      <p:ext uri="{BB962C8B-B14F-4D97-AF65-F5344CB8AC3E}">
        <p14:creationId xmlns:p14="http://schemas.microsoft.com/office/powerpoint/2010/main" val="22513881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columns (Colour boxes)">
    <p:spTree>
      <p:nvGrpSpPr>
        <p:cNvPr id="1" name=""/>
        <p:cNvGrpSpPr/>
        <p:nvPr/>
      </p:nvGrpSpPr>
      <p:grpSpPr>
        <a:xfrm>
          <a:off x="0" y="0"/>
          <a:ext cx="0" cy="0"/>
          <a:chOff x="0" y="0"/>
          <a:chExt cx="0" cy="0"/>
        </a:xfrm>
      </p:grpSpPr>
      <p:sp>
        <p:nvSpPr>
          <p:cNvPr id="10" name="Text Placeholder 9"/>
          <p:cNvSpPr>
            <a:spLocks noGrp="1"/>
          </p:cNvSpPr>
          <p:nvPr>
            <p:ph type="body" sz="quarter" idx="13" hasCustomPrompt="1"/>
          </p:nvPr>
        </p:nvSpPr>
        <p:spPr>
          <a:xfrm>
            <a:off x="678360" y="135266"/>
            <a:ext cx="11311642" cy="416620"/>
          </a:xfrm>
          <a:prstGeom prst="rect">
            <a:avLst/>
          </a:prstGeom>
        </p:spPr>
        <p:txBody>
          <a:bodyPr>
            <a:noAutofit/>
          </a:bodyPr>
          <a:lstStyle>
            <a:lvl1pPr marL="0" indent="0">
              <a:buNone/>
              <a:defRPr sz="2400" b="1">
                <a:solidFill>
                  <a:schemeClr val="tx1"/>
                </a:solidFill>
                <a:latin typeface="+mj-lt"/>
              </a:defRPr>
            </a:lvl1pPr>
          </a:lstStyle>
          <a:p>
            <a:pPr lvl="0"/>
            <a:r>
              <a:rPr lang="en-GB" noProof="0"/>
              <a:t>[Add slide title here]</a:t>
            </a:r>
          </a:p>
        </p:txBody>
      </p:sp>
      <p:sp>
        <p:nvSpPr>
          <p:cNvPr id="19" name="Text Placeholder 18"/>
          <p:cNvSpPr>
            <a:spLocks noGrp="1"/>
          </p:cNvSpPr>
          <p:nvPr>
            <p:ph type="body" sz="quarter" idx="16" hasCustomPrompt="1"/>
          </p:nvPr>
        </p:nvSpPr>
        <p:spPr>
          <a:xfrm>
            <a:off x="1109010" y="1726585"/>
            <a:ext cx="5220000" cy="511175"/>
          </a:xfrm>
          <a:prstGeom prst="snip1Rect">
            <a:avLst/>
          </a:prstGeom>
          <a:solidFill>
            <a:schemeClr val="accent3"/>
          </a:solidFill>
        </p:spPr>
        <p:txBody>
          <a:bodyPr lIns="180000" anchor="ctr"/>
          <a:lstStyle>
            <a:lvl1pPr marL="0" indent="0" algn="ctr">
              <a:buNone/>
              <a:defRPr sz="1800" b="1" baseline="0">
                <a:solidFill>
                  <a:schemeClr val="bg1"/>
                </a:solidFill>
                <a:latin typeface="+mj-lt"/>
              </a:defRPr>
            </a:lvl1pPr>
          </a:lstStyle>
          <a:p>
            <a:pPr lvl="0"/>
            <a:r>
              <a:rPr lang="en-GB" noProof="0"/>
              <a:t>[ Second title]</a:t>
            </a:r>
          </a:p>
        </p:txBody>
      </p:sp>
      <p:sp>
        <p:nvSpPr>
          <p:cNvPr id="20" name="Text Placeholder 18"/>
          <p:cNvSpPr>
            <a:spLocks noGrp="1"/>
          </p:cNvSpPr>
          <p:nvPr>
            <p:ph type="body" sz="quarter" idx="17" hasCustomPrompt="1"/>
          </p:nvPr>
        </p:nvSpPr>
        <p:spPr>
          <a:xfrm>
            <a:off x="6480848" y="1726584"/>
            <a:ext cx="5220000" cy="511175"/>
          </a:xfrm>
          <a:prstGeom prst="snip1Rect">
            <a:avLst/>
          </a:prstGeom>
          <a:solidFill>
            <a:schemeClr val="accent4"/>
          </a:solidFill>
        </p:spPr>
        <p:txBody>
          <a:bodyPr lIns="180000" anchor="ctr"/>
          <a:lstStyle>
            <a:lvl1pPr marL="0" indent="0" algn="ctr">
              <a:buNone/>
              <a:defRPr sz="1800" b="1" baseline="0">
                <a:solidFill>
                  <a:schemeClr val="bg1"/>
                </a:solidFill>
                <a:latin typeface="+mj-lt"/>
              </a:defRPr>
            </a:lvl1pPr>
          </a:lstStyle>
          <a:p>
            <a:pPr lvl="0"/>
            <a:r>
              <a:rPr lang="en-GB" noProof="0"/>
              <a:t>[Second title]</a:t>
            </a:r>
          </a:p>
        </p:txBody>
      </p:sp>
      <p:sp>
        <p:nvSpPr>
          <p:cNvPr id="12" name="Content Placeholder 2">
            <a:extLst>
              <a:ext uri="{FF2B5EF4-FFF2-40B4-BE49-F238E27FC236}">
                <a16:creationId xmlns:a16="http://schemas.microsoft.com/office/drawing/2014/main" id="{61E640E1-B211-4707-8FC0-F97F2AB7C7EF}"/>
              </a:ext>
            </a:extLst>
          </p:cNvPr>
          <p:cNvSpPr>
            <a:spLocks noGrp="1"/>
          </p:cNvSpPr>
          <p:nvPr>
            <p:ph idx="1" hasCustomPrompt="1"/>
          </p:nvPr>
        </p:nvSpPr>
        <p:spPr>
          <a:xfrm>
            <a:off x="1109008" y="2366384"/>
            <a:ext cx="5220000" cy="4032711"/>
          </a:xfrm>
          <a:prstGeom prst="rect">
            <a:avLst/>
          </a:prstGeom>
          <a:noFill/>
        </p:spPr>
        <p:txBody>
          <a:bodyPr lIns="180000" tIns="180000" rIns="180000" bIns="180000">
            <a:normAutofit/>
          </a:bodyPr>
          <a:lstStyle>
            <a:lvl1pPr marL="342900" indent="-342900">
              <a:buClr>
                <a:schemeClr val="accent3"/>
              </a:buClr>
              <a:buSzPct val="100000"/>
              <a:buFont typeface="Bahnschrift SemiBold SemiConden" panose="020B0502040204020203" pitchFamily="34" charset="0"/>
              <a:buChar char="¬"/>
              <a:defRPr sz="1400" b="0">
                <a:solidFill>
                  <a:schemeClr val="tx1"/>
                </a:solidFill>
                <a:latin typeface="+mn-lt"/>
              </a:defRPr>
            </a:lvl1pPr>
            <a:lvl2pPr marL="457200" indent="0">
              <a:buNone/>
              <a:defRPr/>
            </a:lvl2pPr>
          </a:lstStyle>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a:p>
            <a:pPr lvl="0"/>
            <a:r>
              <a:rPr lang="en-GB" noProof="0"/>
              <a:t>In maximus aliquam enim, pharetra imperdiet massa tempus ut. In eu odio at enim tristique pretium. </a:t>
            </a:r>
          </a:p>
          <a:p>
            <a:pPr lvl="0"/>
            <a:r>
              <a:rPr lang="en-GB" noProof="0"/>
              <a:t>Sed faucibus efficitur tortor vel suscipit. Donec ligula enim, dapibus sit amet.</a:t>
            </a:r>
          </a:p>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a:p>
            <a:pPr lvl="0"/>
            <a:endParaRPr lang="en-GB" noProof="0"/>
          </a:p>
        </p:txBody>
      </p:sp>
      <p:sp>
        <p:nvSpPr>
          <p:cNvPr id="14" name="Content Placeholder 2">
            <a:extLst>
              <a:ext uri="{FF2B5EF4-FFF2-40B4-BE49-F238E27FC236}">
                <a16:creationId xmlns:a16="http://schemas.microsoft.com/office/drawing/2014/main" id="{98199C01-61E4-43A0-94F5-DB2AD97F8280}"/>
              </a:ext>
            </a:extLst>
          </p:cNvPr>
          <p:cNvSpPr>
            <a:spLocks noGrp="1"/>
          </p:cNvSpPr>
          <p:nvPr>
            <p:ph idx="15" hasCustomPrompt="1"/>
          </p:nvPr>
        </p:nvSpPr>
        <p:spPr>
          <a:xfrm>
            <a:off x="6480847" y="2366384"/>
            <a:ext cx="5220000" cy="4032711"/>
          </a:xfrm>
          <a:prstGeom prst="rect">
            <a:avLst/>
          </a:prstGeom>
          <a:noFill/>
        </p:spPr>
        <p:txBody>
          <a:bodyPr lIns="180000" tIns="180000" rIns="180000" bIns="180000">
            <a:normAutofit/>
          </a:bodyPr>
          <a:lstStyle>
            <a:lvl1pPr marL="342900" indent="-342900">
              <a:buClr>
                <a:schemeClr val="accent4"/>
              </a:buClr>
              <a:buSzPct val="100000"/>
              <a:buFont typeface="Bahnschrift SemiBold SemiConden" panose="020B0502040204020203" pitchFamily="34" charset="0"/>
              <a:buChar char="¬"/>
              <a:defRPr sz="1400" b="0">
                <a:solidFill>
                  <a:schemeClr val="tx1"/>
                </a:solidFill>
                <a:latin typeface="+mn-lt"/>
              </a:defRPr>
            </a:lvl1pPr>
            <a:lvl2pPr marL="457200" indent="0">
              <a:buNone/>
              <a:defRPr/>
            </a:lvl2pPr>
          </a:lstStyle>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a:p>
            <a:pPr lvl="0"/>
            <a:r>
              <a:rPr lang="en-GB" noProof="0"/>
              <a:t>In maximus aliquam enim, pharetra imperdiet massa tempus ut. In eu odio at enim tristique pretium.</a:t>
            </a:r>
          </a:p>
          <a:p>
            <a:pPr lvl="0"/>
            <a:r>
              <a:rPr lang="en-GB" noProof="0"/>
              <a:t>Sed faucibus efficitur tortor vel suscipit. Donec ligula enim, dapibus sit amet.</a:t>
            </a:r>
          </a:p>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a:p>
            <a:pPr lvl="0"/>
            <a:endParaRPr lang="en-GB" noProof="0"/>
          </a:p>
        </p:txBody>
      </p:sp>
      <p:sp>
        <p:nvSpPr>
          <p:cNvPr id="8" name="Slide Number Placeholder 11">
            <a:extLst>
              <a:ext uri="{FF2B5EF4-FFF2-40B4-BE49-F238E27FC236}">
                <a16:creationId xmlns:a16="http://schemas.microsoft.com/office/drawing/2014/main" id="{D4D50CC9-6405-4002-87FA-BFF31F379834}"/>
              </a:ext>
            </a:extLst>
          </p:cNvPr>
          <p:cNvSpPr>
            <a:spLocks noGrp="1"/>
          </p:cNvSpPr>
          <p:nvPr>
            <p:ph type="sldNum" sz="quarter" idx="4"/>
          </p:nvPr>
        </p:nvSpPr>
        <p:spPr>
          <a:xfrm>
            <a:off x="9429274" y="6492873"/>
            <a:ext cx="2609707" cy="365125"/>
          </a:xfrm>
          <a:prstGeom prst="rect">
            <a:avLst/>
          </a:prstGeom>
        </p:spPr>
        <p:txBody>
          <a:bodyPr anchor="ctr" anchorCtr="0"/>
          <a:lstStyle>
            <a:lvl1pPr algn="r">
              <a:defRPr sz="1100">
                <a:solidFill>
                  <a:schemeClr val="tx1"/>
                </a:solidFill>
                <a:latin typeface="+mj-lt"/>
              </a:defRPr>
            </a:lvl1pPr>
          </a:lstStyle>
          <a:p>
            <a:fld id="{A36EBB71-1AEC-4D92-8A51-969FF0A7CB17}" type="slidenum">
              <a:rPr lang="en-GB" noProof="0" smtClean="0"/>
              <a:pPr/>
              <a:t>‹#›</a:t>
            </a:fld>
            <a:endParaRPr lang="en-GB" noProof="0"/>
          </a:p>
        </p:txBody>
      </p:sp>
      <p:sp>
        <p:nvSpPr>
          <p:cNvPr id="9" name="Text Placeholder 13">
            <a:extLst>
              <a:ext uri="{FF2B5EF4-FFF2-40B4-BE49-F238E27FC236}">
                <a16:creationId xmlns:a16="http://schemas.microsoft.com/office/drawing/2014/main" id="{578CE659-8384-46E8-B3B4-12A42BDB6A04}"/>
              </a:ext>
            </a:extLst>
          </p:cNvPr>
          <p:cNvSpPr>
            <a:spLocks noGrp="1"/>
          </p:cNvSpPr>
          <p:nvPr>
            <p:ph type="body" sz="quarter" idx="14" hasCustomPrompt="1"/>
          </p:nvPr>
        </p:nvSpPr>
        <p:spPr>
          <a:xfrm>
            <a:off x="1080761" y="908050"/>
            <a:ext cx="10620087" cy="609383"/>
          </a:xfrm>
          <a:prstGeom prst="snip1Rect">
            <a:avLst/>
          </a:prstGeom>
          <a:noFill/>
        </p:spPr>
        <p:txBody>
          <a:bodyPr anchor="ctr">
            <a:normAutofit/>
          </a:bodyPr>
          <a:lstStyle>
            <a:lvl1pPr marL="0" indent="0" algn="ctr">
              <a:buNone/>
              <a:defRPr lang="en-GB" sz="2800" b="1" kern="1200" baseline="0" dirty="0">
                <a:solidFill>
                  <a:schemeClr val="tx2"/>
                </a:solidFill>
                <a:latin typeface="+mj-lt"/>
                <a:ea typeface="+mn-ea"/>
                <a:cs typeface="+mn-cs"/>
              </a:defRPr>
            </a:lvl1pPr>
            <a:lvl2pPr marL="457200" indent="0">
              <a:buNone/>
              <a:defRPr/>
            </a:lvl2pPr>
            <a:lvl3pPr marL="914400" indent="0">
              <a:buNone/>
              <a:defRPr/>
            </a:lvl3pPr>
            <a:lvl4pPr marL="1371600" indent="0">
              <a:buNone/>
              <a:defRPr/>
            </a:lvl4pPr>
            <a:lvl5pPr marL="1828800" indent="0">
              <a:buNone/>
              <a:defRPr/>
            </a:lvl5pPr>
          </a:lstStyle>
          <a:p>
            <a:pPr lvl="0"/>
            <a:r>
              <a:rPr lang="en-GB" noProof="0"/>
              <a:t>[ This is a space for the title of this area ]</a:t>
            </a:r>
          </a:p>
        </p:txBody>
      </p:sp>
    </p:spTree>
    <p:extLst>
      <p:ext uri="{BB962C8B-B14F-4D97-AF65-F5344CB8AC3E}">
        <p14:creationId xmlns:p14="http://schemas.microsoft.com/office/powerpoint/2010/main" val="11816087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 columns (Colour boxes)">
    <p:spTree>
      <p:nvGrpSpPr>
        <p:cNvPr id="1" name=""/>
        <p:cNvGrpSpPr/>
        <p:nvPr/>
      </p:nvGrpSpPr>
      <p:grpSpPr>
        <a:xfrm>
          <a:off x="0" y="0"/>
          <a:ext cx="0" cy="0"/>
          <a:chOff x="0" y="0"/>
          <a:chExt cx="0" cy="0"/>
        </a:xfrm>
      </p:grpSpPr>
      <p:sp>
        <p:nvSpPr>
          <p:cNvPr id="10" name="Text Placeholder 9"/>
          <p:cNvSpPr>
            <a:spLocks noGrp="1"/>
          </p:cNvSpPr>
          <p:nvPr>
            <p:ph type="body" sz="quarter" idx="13" hasCustomPrompt="1"/>
          </p:nvPr>
        </p:nvSpPr>
        <p:spPr>
          <a:xfrm>
            <a:off x="678360" y="135266"/>
            <a:ext cx="11311642" cy="416620"/>
          </a:xfrm>
          <a:prstGeom prst="rect">
            <a:avLst/>
          </a:prstGeom>
        </p:spPr>
        <p:txBody>
          <a:bodyPr>
            <a:noAutofit/>
          </a:bodyPr>
          <a:lstStyle>
            <a:lvl1pPr marL="0" indent="0">
              <a:buNone/>
              <a:defRPr sz="2400" b="1">
                <a:solidFill>
                  <a:schemeClr val="tx1"/>
                </a:solidFill>
                <a:latin typeface="+mj-lt"/>
              </a:defRPr>
            </a:lvl1pPr>
          </a:lstStyle>
          <a:p>
            <a:pPr lvl="0"/>
            <a:r>
              <a:rPr lang="en-GB" noProof="0"/>
              <a:t>[Add slide title here]</a:t>
            </a:r>
          </a:p>
        </p:txBody>
      </p:sp>
      <p:sp>
        <p:nvSpPr>
          <p:cNvPr id="11" name="Content Placeholder 2"/>
          <p:cNvSpPr>
            <a:spLocks noGrp="1"/>
          </p:cNvSpPr>
          <p:nvPr>
            <p:ph idx="1" hasCustomPrompt="1"/>
          </p:nvPr>
        </p:nvSpPr>
        <p:spPr>
          <a:xfrm>
            <a:off x="1080761" y="2294741"/>
            <a:ext cx="3420000" cy="4032711"/>
          </a:xfrm>
          <a:prstGeom prst="rect">
            <a:avLst/>
          </a:prstGeom>
          <a:noFill/>
        </p:spPr>
        <p:txBody>
          <a:bodyPr lIns="180000" tIns="180000" rIns="180000" bIns="180000">
            <a:normAutofit/>
          </a:bodyPr>
          <a:lstStyle>
            <a:lvl1pPr marL="342900" indent="-342900">
              <a:buClr>
                <a:schemeClr val="accent3"/>
              </a:buClr>
              <a:buSzPct val="100000"/>
              <a:buFont typeface="Bahnschrift SemiBold SemiConden" panose="020B0502040204020203" pitchFamily="34" charset="0"/>
              <a:buChar char="¬"/>
              <a:defRPr sz="1400" b="0">
                <a:solidFill>
                  <a:schemeClr val="tx1"/>
                </a:solidFill>
                <a:latin typeface="+mn-lt"/>
              </a:defRPr>
            </a:lvl1pPr>
            <a:lvl2pPr marL="457200" indent="0">
              <a:buNone/>
              <a:defRPr/>
            </a:lvl2pPr>
          </a:lstStyle>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a:p>
            <a:pPr lvl="0"/>
            <a:r>
              <a:rPr lang="en-GB" noProof="0"/>
              <a:t>In maximus aliquam enim, pharetra imperdiet massa tempus ut. In eu odio at enim tristique pretium. </a:t>
            </a:r>
          </a:p>
          <a:p>
            <a:pPr lvl="0"/>
            <a:r>
              <a:rPr lang="en-GB" noProof="0"/>
              <a:t>Sed faucibus efficitur tortor vel suscipit. Donec ligula enim, dapibus sit amet.</a:t>
            </a:r>
          </a:p>
        </p:txBody>
      </p:sp>
      <p:sp>
        <p:nvSpPr>
          <p:cNvPr id="16" name="Content Placeholder 2"/>
          <p:cNvSpPr>
            <a:spLocks noGrp="1"/>
          </p:cNvSpPr>
          <p:nvPr>
            <p:ph idx="15" hasCustomPrompt="1"/>
          </p:nvPr>
        </p:nvSpPr>
        <p:spPr>
          <a:xfrm>
            <a:off x="4663689" y="2294741"/>
            <a:ext cx="3420000" cy="4032711"/>
          </a:xfrm>
          <a:prstGeom prst="rect">
            <a:avLst/>
          </a:prstGeom>
          <a:noFill/>
        </p:spPr>
        <p:txBody>
          <a:bodyPr lIns="180000" tIns="180000" rIns="180000" bIns="180000">
            <a:normAutofit/>
          </a:bodyPr>
          <a:lstStyle>
            <a:lvl1pPr marL="342900" indent="-342900">
              <a:buClr>
                <a:schemeClr val="accent6"/>
              </a:buClr>
              <a:buSzPct val="100000"/>
              <a:buFont typeface="Bahnschrift SemiBold SemiConden" panose="020B0502040204020203" pitchFamily="34" charset="0"/>
              <a:buChar char="¬"/>
              <a:defRPr sz="1400" b="0">
                <a:solidFill>
                  <a:schemeClr val="tx1"/>
                </a:solidFill>
                <a:latin typeface="+mn-lt"/>
              </a:defRPr>
            </a:lvl1pPr>
            <a:lvl2pPr marL="457200" indent="0">
              <a:buNone/>
              <a:defRPr/>
            </a:lvl2pPr>
          </a:lstStyle>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a:p>
            <a:pPr lvl="0"/>
            <a:r>
              <a:rPr lang="en-GB" noProof="0"/>
              <a:t>In maximus aliquam enim, pharetra imperdiet massa tempus ut. In eu odio at enim tristique pretium.</a:t>
            </a:r>
          </a:p>
          <a:p>
            <a:pPr lvl="0"/>
            <a:r>
              <a:rPr lang="en-GB" noProof="0"/>
              <a:t>Sed faucibus efficitur tortor vel suscipit. </a:t>
            </a:r>
          </a:p>
        </p:txBody>
      </p:sp>
      <p:sp>
        <p:nvSpPr>
          <p:cNvPr id="19" name="Text Placeholder 18"/>
          <p:cNvSpPr>
            <a:spLocks noGrp="1"/>
          </p:cNvSpPr>
          <p:nvPr>
            <p:ph type="body" sz="quarter" idx="16" hasCustomPrompt="1"/>
          </p:nvPr>
        </p:nvSpPr>
        <p:spPr>
          <a:xfrm>
            <a:off x="1080761" y="1654941"/>
            <a:ext cx="3420000" cy="511175"/>
          </a:xfrm>
          <a:prstGeom prst="snip1Rect">
            <a:avLst/>
          </a:prstGeom>
          <a:solidFill>
            <a:schemeClr val="accent3"/>
          </a:solidFill>
        </p:spPr>
        <p:txBody>
          <a:bodyPr lIns="180000" anchor="ctr"/>
          <a:lstStyle>
            <a:lvl1pPr marL="0" indent="0" algn="ctr">
              <a:buNone/>
              <a:defRPr sz="1800" b="1" baseline="0">
                <a:solidFill>
                  <a:schemeClr val="bg1"/>
                </a:solidFill>
                <a:latin typeface="+mj-lt"/>
              </a:defRPr>
            </a:lvl1pPr>
          </a:lstStyle>
          <a:p>
            <a:pPr lvl="0"/>
            <a:r>
              <a:rPr lang="en-GB" noProof="0"/>
              <a:t>[ Second title]</a:t>
            </a:r>
          </a:p>
        </p:txBody>
      </p:sp>
      <p:sp>
        <p:nvSpPr>
          <p:cNvPr id="20" name="Text Placeholder 18"/>
          <p:cNvSpPr>
            <a:spLocks noGrp="1"/>
          </p:cNvSpPr>
          <p:nvPr>
            <p:ph type="body" sz="quarter" idx="17" hasCustomPrompt="1"/>
          </p:nvPr>
        </p:nvSpPr>
        <p:spPr>
          <a:xfrm>
            <a:off x="4668626" y="1654941"/>
            <a:ext cx="3420000" cy="511175"/>
          </a:xfrm>
          <a:prstGeom prst="snip1Rect">
            <a:avLst/>
          </a:prstGeom>
          <a:solidFill>
            <a:schemeClr val="accent6"/>
          </a:solidFill>
        </p:spPr>
        <p:txBody>
          <a:bodyPr lIns="180000" anchor="ctr"/>
          <a:lstStyle>
            <a:lvl1pPr marL="0" indent="0" algn="ctr">
              <a:buNone/>
              <a:defRPr sz="1800" b="1" baseline="0">
                <a:solidFill>
                  <a:schemeClr val="bg1"/>
                </a:solidFill>
                <a:latin typeface="+mj-lt"/>
              </a:defRPr>
            </a:lvl1pPr>
          </a:lstStyle>
          <a:p>
            <a:pPr lvl="0"/>
            <a:r>
              <a:rPr lang="en-GB" noProof="0"/>
              <a:t>[Second title]</a:t>
            </a:r>
          </a:p>
        </p:txBody>
      </p:sp>
      <p:sp>
        <p:nvSpPr>
          <p:cNvPr id="18" name="Content Placeholder 2"/>
          <p:cNvSpPr>
            <a:spLocks noGrp="1"/>
          </p:cNvSpPr>
          <p:nvPr>
            <p:ph idx="21" hasCustomPrompt="1"/>
          </p:nvPr>
        </p:nvSpPr>
        <p:spPr>
          <a:xfrm>
            <a:off x="8281175" y="2294741"/>
            <a:ext cx="3420000" cy="4032711"/>
          </a:xfrm>
          <a:prstGeom prst="rect">
            <a:avLst/>
          </a:prstGeom>
          <a:noFill/>
        </p:spPr>
        <p:txBody>
          <a:bodyPr lIns="180000" tIns="180000" rIns="180000" bIns="180000">
            <a:normAutofit/>
          </a:bodyPr>
          <a:lstStyle>
            <a:lvl1pPr marL="342900" indent="-342900">
              <a:buClr>
                <a:schemeClr val="accent5">
                  <a:lumMod val="75000"/>
                </a:schemeClr>
              </a:buClr>
              <a:buSzPct val="100000"/>
              <a:buFont typeface="Bahnschrift SemiBold SemiConden" panose="020B0502040204020203" pitchFamily="34" charset="0"/>
              <a:buChar char="¬"/>
              <a:defRPr sz="1400" b="0">
                <a:solidFill>
                  <a:schemeClr val="tx1"/>
                </a:solidFill>
                <a:latin typeface="+mn-lt"/>
              </a:defRPr>
            </a:lvl1pPr>
            <a:lvl2pPr marL="457200" indent="0">
              <a:buNone/>
              <a:defRPr/>
            </a:lvl2pPr>
          </a:lstStyle>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a:p>
            <a:pPr lvl="0"/>
            <a:r>
              <a:rPr lang="en-GB" noProof="0"/>
              <a:t>In maximus aliquam enim, pharetra imperdiet massa tempus ut. In eu odio at enim tristique pretium.</a:t>
            </a:r>
          </a:p>
        </p:txBody>
      </p:sp>
      <p:sp>
        <p:nvSpPr>
          <p:cNvPr id="21" name="Text Placeholder 18"/>
          <p:cNvSpPr>
            <a:spLocks noGrp="1"/>
          </p:cNvSpPr>
          <p:nvPr>
            <p:ph type="body" sz="quarter" idx="22" hasCustomPrompt="1"/>
          </p:nvPr>
        </p:nvSpPr>
        <p:spPr>
          <a:xfrm>
            <a:off x="8280848" y="1654941"/>
            <a:ext cx="3420000" cy="511175"/>
          </a:xfrm>
          <a:prstGeom prst="snip1Rect">
            <a:avLst/>
          </a:prstGeom>
          <a:solidFill>
            <a:schemeClr val="accent5"/>
          </a:solidFill>
        </p:spPr>
        <p:txBody>
          <a:bodyPr lIns="180000" anchor="ctr"/>
          <a:lstStyle>
            <a:lvl1pPr marL="0" indent="0" algn="ctr">
              <a:buNone/>
              <a:defRPr sz="1800" b="1" baseline="0">
                <a:solidFill>
                  <a:schemeClr val="bg1"/>
                </a:solidFill>
                <a:latin typeface="+mj-lt"/>
              </a:defRPr>
            </a:lvl1pPr>
          </a:lstStyle>
          <a:p>
            <a:pPr lvl="0"/>
            <a:r>
              <a:rPr lang="en-GB" noProof="0"/>
              <a:t>[Second title]</a:t>
            </a:r>
          </a:p>
        </p:txBody>
      </p:sp>
      <p:sp>
        <p:nvSpPr>
          <p:cNvPr id="12" name="Slide Number Placeholder 11">
            <a:extLst>
              <a:ext uri="{FF2B5EF4-FFF2-40B4-BE49-F238E27FC236}">
                <a16:creationId xmlns:a16="http://schemas.microsoft.com/office/drawing/2014/main" id="{97334C46-A2F9-44DD-AD39-52BF38AFFD1D}"/>
              </a:ext>
            </a:extLst>
          </p:cNvPr>
          <p:cNvSpPr>
            <a:spLocks noGrp="1"/>
          </p:cNvSpPr>
          <p:nvPr>
            <p:ph type="sldNum" sz="quarter" idx="4"/>
          </p:nvPr>
        </p:nvSpPr>
        <p:spPr>
          <a:xfrm>
            <a:off x="9429274" y="6492873"/>
            <a:ext cx="2609707" cy="365125"/>
          </a:xfrm>
          <a:prstGeom prst="rect">
            <a:avLst/>
          </a:prstGeom>
        </p:spPr>
        <p:txBody>
          <a:bodyPr anchor="ctr" anchorCtr="0"/>
          <a:lstStyle>
            <a:lvl1pPr algn="r">
              <a:defRPr sz="1100">
                <a:solidFill>
                  <a:schemeClr val="tx1"/>
                </a:solidFill>
                <a:latin typeface="+mj-lt"/>
              </a:defRPr>
            </a:lvl1pPr>
          </a:lstStyle>
          <a:p>
            <a:fld id="{A36EBB71-1AEC-4D92-8A51-969FF0A7CB17}" type="slidenum">
              <a:rPr lang="en-GB" noProof="0" smtClean="0"/>
              <a:pPr/>
              <a:t>‹#›</a:t>
            </a:fld>
            <a:endParaRPr lang="en-GB" noProof="0"/>
          </a:p>
        </p:txBody>
      </p:sp>
      <p:sp>
        <p:nvSpPr>
          <p:cNvPr id="14" name="Text Placeholder 13">
            <a:extLst>
              <a:ext uri="{FF2B5EF4-FFF2-40B4-BE49-F238E27FC236}">
                <a16:creationId xmlns:a16="http://schemas.microsoft.com/office/drawing/2014/main" id="{B48884B9-6DF3-4B6D-B038-4A526E4175E9}"/>
              </a:ext>
            </a:extLst>
          </p:cNvPr>
          <p:cNvSpPr>
            <a:spLocks noGrp="1"/>
          </p:cNvSpPr>
          <p:nvPr>
            <p:ph type="body" sz="quarter" idx="14" hasCustomPrompt="1"/>
          </p:nvPr>
        </p:nvSpPr>
        <p:spPr>
          <a:xfrm>
            <a:off x="1080761" y="908050"/>
            <a:ext cx="10620087" cy="609383"/>
          </a:xfrm>
          <a:prstGeom prst="snip1Rect">
            <a:avLst/>
          </a:prstGeom>
          <a:noFill/>
        </p:spPr>
        <p:txBody>
          <a:bodyPr anchor="ctr">
            <a:normAutofit/>
          </a:bodyPr>
          <a:lstStyle>
            <a:lvl1pPr marL="0" indent="0" algn="ctr">
              <a:buNone/>
              <a:defRPr lang="en-GB" sz="2800" b="1" kern="1200" baseline="0" dirty="0">
                <a:solidFill>
                  <a:schemeClr val="tx2"/>
                </a:solidFill>
                <a:latin typeface="+mj-lt"/>
                <a:ea typeface="+mn-ea"/>
                <a:cs typeface="+mn-cs"/>
              </a:defRPr>
            </a:lvl1pPr>
            <a:lvl2pPr marL="457200" indent="0">
              <a:buNone/>
              <a:defRPr/>
            </a:lvl2pPr>
            <a:lvl3pPr marL="914400" indent="0">
              <a:buNone/>
              <a:defRPr/>
            </a:lvl3pPr>
            <a:lvl4pPr marL="1371600" indent="0">
              <a:buNone/>
              <a:defRPr/>
            </a:lvl4pPr>
            <a:lvl5pPr marL="1828800" indent="0">
              <a:buNone/>
              <a:defRPr/>
            </a:lvl5pPr>
          </a:lstStyle>
          <a:p>
            <a:pPr lvl="0"/>
            <a:r>
              <a:rPr lang="en-GB" noProof="0"/>
              <a:t>[ This is a space for the title of this area ]</a:t>
            </a:r>
          </a:p>
        </p:txBody>
      </p:sp>
    </p:spTree>
    <p:extLst>
      <p:ext uri="{BB962C8B-B14F-4D97-AF65-F5344CB8AC3E}">
        <p14:creationId xmlns:p14="http://schemas.microsoft.com/office/powerpoint/2010/main" val="16542041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 columns (Colour boxes)">
    <p:spTree>
      <p:nvGrpSpPr>
        <p:cNvPr id="1" name=""/>
        <p:cNvGrpSpPr/>
        <p:nvPr/>
      </p:nvGrpSpPr>
      <p:grpSpPr>
        <a:xfrm>
          <a:off x="0" y="0"/>
          <a:ext cx="0" cy="0"/>
          <a:chOff x="0" y="0"/>
          <a:chExt cx="0" cy="0"/>
        </a:xfrm>
      </p:grpSpPr>
      <p:sp>
        <p:nvSpPr>
          <p:cNvPr id="10" name="Text Placeholder 9"/>
          <p:cNvSpPr>
            <a:spLocks noGrp="1"/>
          </p:cNvSpPr>
          <p:nvPr>
            <p:ph type="body" sz="quarter" idx="13" hasCustomPrompt="1"/>
          </p:nvPr>
        </p:nvSpPr>
        <p:spPr>
          <a:xfrm>
            <a:off x="678360" y="135266"/>
            <a:ext cx="11311642" cy="416620"/>
          </a:xfrm>
          <a:prstGeom prst="rect">
            <a:avLst/>
          </a:prstGeom>
        </p:spPr>
        <p:txBody>
          <a:bodyPr>
            <a:noAutofit/>
          </a:bodyPr>
          <a:lstStyle>
            <a:lvl1pPr marL="0" indent="0">
              <a:buNone/>
              <a:defRPr sz="2400" b="1">
                <a:solidFill>
                  <a:schemeClr val="tx1"/>
                </a:solidFill>
                <a:latin typeface="+mj-lt"/>
              </a:defRPr>
            </a:lvl1pPr>
          </a:lstStyle>
          <a:p>
            <a:pPr lvl="0"/>
            <a:r>
              <a:rPr lang="en-GB" noProof="0"/>
              <a:t>[Add slide title here]</a:t>
            </a:r>
          </a:p>
        </p:txBody>
      </p:sp>
      <p:sp>
        <p:nvSpPr>
          <p:cNvPr id="11" name="Content Placeholder 2"/>
          <p:cNvSpPr>
            <a:spLocks noGrp="1"/>
          </p:cNvSpPr>
          <p:nvPr>
            <p:ph idx="1" hasCustomPrompt="1"/>
          </p:nvPr>
        </p:nvSpPr>
        <p:spPr>
          <a:xfrm>
            <a:off x="1080761" y="2294741"/>
            <a:ext cx="2446687" cy="4032711"/>
          </a:xfrm>
          <a:prstGeom prst="rect">
            <a:avLst/>
          </a:prstGeom>
          <a:noFill/>
        </p:spPr>
        <p:txBody>
          <a:bodyPr lIns="180000" tIns="180000" rIns="180000" bIns="180000">
            <a:normAutofit/>
          </a:bodyPr>
          <a:lstStyle>
            <a:lvl1pPr marL="342900" indent="-342900">
              <a:buClr>
                <a:srgbClr val="004A40"/>
              </a:buClr>
              <a:buSzPct val="100000"/>
              <a:buFont typeface="Bahnschrift SemiBold SemiConden" panose="020B0502040204020203" pitchFamily="34" charset="0"/>
              <a:buChar char="¬"/>
              <a:defRPr sz="1400" b="0">
                <a:solidFill>
                  <a:schemeClr val="tx1"/>
                </a:solidFill>
                <a:latin typeface="+mn-lt"/>
              </a:defRPr>
            </a:lvl1pPr>
            <a:lvl2pPr marL="457200" indent="0">
              <a:buNone/>
              <a:defRPr/>
            </a:lvl2pPr>
          </a:lstStyle>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a:p>
            <a:pPr lvl="0"/>
            <a:r>
              <a:rPr lang="en-GB" noProof="0"/>
              <a:t>In maximus aliquam enim, pharetra imperdiet massa tempus ut. In eu odio at enim tristique pretium.</a:t>
            </a:r>
          </a:p>
        </p:txBody>
      </p:sp>
      <p:sp>
        <p:nvSpPr>
          <p:cNvPr id="19" name="Text Placeholder 18"/>
          <p:cNvSpPr>
            <a:spLocks noGrp="1"/>
          </p:cNvSpPr>
          <p:nvPr>
            <p:ph type="body" sz="quarter" idx="16" hasCustomPrompt="1"/>
          </p:nvPr>
        </p:nvSpPr>
        <p:spPr>
          <a:xfrm>
            <a:off x="1080761" y="1654941"/>
            <a:ext cx="2446687" cy="511175"/>
          </a:xfrm>
          <a:prstGeom prst="snip1Rect">
            <a:avLst/>
          </a:prstGeom>
          <a:solidFill>
            <a:schemeClr val="accent3"/>
          </a:solidFill>
        </p:spPr>
        <p:txBody>
          <a:bodyPr lIns="180000" anchor="ctr"/>
          <a:lstStyle>
            <a:lvl1pPr marL="0" indent="0" algn="ctr">
              <a:buNone/>
              <a:defRPr sz="1800" b="1" baseline="0">
                <a:solidFill>
                  <a:schemeClr val="bg1"/>
                </a:solidFill>
                <a:latin typeface="+mj-lt"/>
              </a:defRPr>
            </a:lvl1pPr>
          </a:lstStyle>
          <a:p>
            <a:pPr lvl="0"/>
            <a:r>
              <a:rPr lang="en-GB" noProof="0"/>
              <a:t>[ Second title]</a:t>
            </a:r>
          </a:p>
        </p:txBody>
      </p:sp>
      <p:sp>
        <p:nvSpPr>
          <p:cNvPr id="20" name="Text Placeholder 18"/>
          <p:cNvSpPr>
            <a:spLocks noGrp="1"/>
          </p:cNvSpPr>
          <p:nvPr>
            <p:ph type="body" sz="quarter" idx="17" hasCustomPrompt="1"/>
          </p:nvPr>
        </p:nvSpPr>
        <p:spPr>
          <a:xfrm>
            <a:off x="3805446" y="1654941"/>
            <a:ext cx="2446687" cy="511175"/>
          </a:xfrm>
          <a:prstGeom prst="snip1Rect">
            <a:avLst/>
          </a:prstGeom>
          <a:solidFill>
            <a:schemeClr val="accent4"/>
          </a:solidFill>
        </p:spPr>
        <p:txBody>
          <a:bodyPr lIns="180000" anchor="ctr"/>
          <a:lstStyle>
            <a:lvl1pPr marL="0" indent="0" algn="ctr">
              <a:buNone/>
              <a:defRPr sz="1800" b="1" baseline="0">
                <a:solidFill>
                  <a:schemeClr val="bg1"/>
                </a:solidFill>
                <a:latin typeface="+mj-lt"/>
              </a:defRPr>
            </a:lvl1pPr>
          </a:lstStyle>
          <a:p>
            <a:pPr lvl="0"/>
            <a:r>
              <a:rPr lang="en-GB" noProof="0"/>
              <a:t>[Second title]</a:t>
            </a:r>
          </a:p>
        </p:txBody>
      </p:sp>
      <p:sp>
        <p:nvSpPr>
          <p:cNvPr id="13" name="Text Placeholder 13"/>
          <p:cNvSpPr>
            <a:spLocks noGrp="1"/>
          </p:cNvSpPr>
          <p:nvPr>
            <p:ph type="body" sz="quarter" idx="14" hasCustomPrompt="1"/>
          </p:nvPr>
        </p:nvSpPr>
        <p:spPr>
          <a:xfrm>
            <a:off x="1080761" y="908050"/>
            <a:ext cx="10620087" cy="609383"/>
          </a:xfrm>
          <a:prstGeom prst="snip1Rect">
            <a:avLst/>
          </a:prstGeom>
          <a:noFill/>
        </p:spPr>
        <p:txBody>
          <a:bodyPr anchor="ctr">
            <a:normAutofit/>
          </a:bodyPr>
          <a:lstStyle>
            <a:lvl1pPr marL="0" indent="0" algn="ctr">
              <a:buNone/>
              <a:defRPr lang="en-GB" sz="2800" b="1" kern="1200" baseline="0" dirty="0">
                <a:solidFill>
                  <a:schemeClr val="tx2"/>
                </a:solidFill>
                <a:latin typeface="+mj-lt"/>
                <a:ea typeface="+mn-ea"/>
                <a:cs typeface="+mn-cs"/>
              </a:defRPr>
            </a:lvl1pPr>
            <a:lvl2pPr marL="457200" indent="0">
              <a:buNone/>
              <a:defRPr/>
            </a:lvl2pPr>
            <a:lvl3pPr marL="914400" indent="0">
              <a:buNone/>
              <a:defRPr/>
            </a:lvl3pPr>
            <a:lvl4pPr marL="1371600" indent="0">
              <a:buNone/>
              <a:defRPr/>
            </a:lvl4pPr>
            <a:lvl5pPr marL="1828800" indent="0">
              <a:buNone/>
              <a:defRPr/>
            </a:lvl5pPr>
          </a:lstStyle>
          <a:p>
            <a:pPr lvl="0"/>
            <a:r>
              <a:rPr lang="en-GB" noProof="0"/>
              <a:t>[ This is a space for the title of this area ]</a:t>
            </a:r>
          </a:p>
        </p:txBody>
      </p:sp>
      <p:sp>
        <p:nvSpPr>
          <p:cNvPr id="21" name="Text Placeholder 18"/>
          <p:cNvSpPr>
            <a:spLocks noGrp="1"/>
          </p:cNvSpPr>
          <p:nvPr>
            <p:ph type="body" sz="quarter" idx="22" hasCustomPrompt="1"/>
          </p:nvPr>
        </p:nvSpPr>
        <p:spPr>
          <a:xfrm>
            <a:off x="6529586" y="1654941"/>
            <a:ext cx="2446687" cy="511175"/>
          </a:xfrm>
          <a:prstGeom prst="snip1Rect">
            <a:avLst/>
          </a:prstGeom>
          <a:solidFill>
            <a:schemeClr val="accent5"/>
          </a:solidFill>
        </p:spPr>
        <p:txBody>
          <a:bodyPr lIns="180000" anchor="ctr"/>
          <a:lstStyle>
            <a:lvl1pPr marL="0" indent="0" algn="ctr">
              <a:buNone/>
              <a:defRPr sz="1800" b="1" baseline="0">
                <a:solidFill>
                  <a:schemeClr val="bg1"/>
                </a:solidFill>
                <a:latin typeface="+mj-lt"/>
              </a:defRPr>
            </a:lvl1pPr>
          </a:lstStyle>
          <a:p>
            <a:pPr lvl="0"/>
            <a:r>
              <a:rPr lang="en-GB" noProof="0"/>
              <a:t>[Second title]</a:t>
            </a:r>
          </a:p>
        </p:txBody>
      </p:sp>
      <p:sp>
        <p:nvSpPr>
          <p:cNvPr id="23" name="Text Placeholder 18"/>
          <p:cNvSpPr>
            <a:spLocks noGrp="1"/>
          </p:cNvSpPr>
          <p:nvPr>
            <p:ph type="body" sz="quarter" idx="24" hasCustomPrompt="1"/>
          </p:nvPr>
        </p:nvSpPr>
        <p:spPr>
          <a:xfrm>
            <a:off x="9254162" y="1654941"/>
            <a:ext cx="2446687" cy="511175"/>
          </a:xfrm>
          <a:prstGeom prst="snip1Rect">
            <a:avLst/>
          </a:prstGeom>
          <a:solidFill>
            <a:schemeClr val="accent2"/>
          </a:solidFill>
        </p:spPr>
        <p:txBody>
          <a:bodyPr lIns="180000" anchor="ctr"/>
          <a:lstStyle>
            <a:lvl1pPr marL="0" indent="0" algn="ctr">
              <a:buNone/>
              <a:defRPr sz="1800" b="1" baseline="0">
                <a:solidFill>
                  <a:schemeClr val="bg1"/>
                </a:solidFill>
                <a:latin typeface="+mj-lt"/>
              </a:defRPr>
            </a:lvl1pPr>
          </a:lstStyle>
          <a:p>
            <a:pPr lvl="0"/>
            <a:r>
              <a:rPr lang="en-GB" noProof="0"/>
              <a:t>[Second title]</a:t>
            </a:r>
          </a:p>
        </p:txBody>
      </p:sp>
      <p:sp>
        <p:nvSpPr>
          <p:cNvPr id="12" name="Slide Number Placeholder 11">
            <a:extLst>
              <a:ext uri="{FF2B5EF4-FFF2-40B4-BE49-F238E27FC236}">
                <a16:creationId xmlns:a16="http://schemas.microsoft.com/office/drawing/2014/main" id="{4AFE20E4-2C7F-4A9E-BC5D-54A7D7E2D22D}"/>
              </a:ext>
            </a:extLst>
          </p:cNvPr>
          <p:cNvSpPr>
            <a:spLocks noGrp="1"/>
          </p:cNvSpPr>
          <p:nvPr>
            <p:ph type="sldNum" sz="quarter" idx="4"/>
          </p:nvPr>
        </p:nvSpPr>
        <p:spPr>
          <a:xfrm>
            <a:off x="9429274" y="6492873"/>
            <a:ext cx="2609707" cy="365125"/>
          </a:xfrm>
          <a:prstGeom prst="rect">
            <a:avLst/>
          </a:prstGeom>
        </p:spPr>
        <p:txBody>
          <a:bodyPr anchor="ctr" anchorCtr="0"/>
          <a:lstStyle>
            <a:lvl1pPr algn="r">
              <a:defRPr sz="1100">
                <a:solidFill>
                  <a:schemeClr val="tx1"/>
                </a:solidFill>
                <a:latin typeface="+mj-lt"/>
              </a:defRPr>
            </a:lvl1pPr>
          </a:lstStyle>
          <a:p>
            <a:fld id="{A36EBB71-1AEC-4D92-8A51-969FF0A7CB17}" type="slidenum">
              <a:rPr lang="en-GB" noProof="0" smtClean="0"/>
              <a:pPr/>
              <a:t>‹#›</a:t>
            </a:fld>
            <a:endParaRPr lang="en-GB" noProof="0"/>
          </a:p>
        </p:txBody>
      </p:sp>
      <p:sp>
        <p:nvSpPr>
          <p:cNvPr id="14" name="Content Placeholder 2">
            <a:extLst>
              <a:ext uri="{FF2B5EF4-FFF2-40B4-BE49-F238E27FC236}">
                <a16:creationId xmlns:a16="http://schemas.microsoft.com/office/drawing/2014/main" id="{E91E056F-DF13-4C5F-8E29-1E4F6591501D}"/>
              </a:ext>
            </a:extLst>
          </p:cNvPr>
          <p:cNvSpPr>
            <a:spLocks noGrp="1"/>
          </p:cNvSpPr>
          <p:nvPr>
            <p:ph idx="25" hasCustomPrompt="1"/>
          </p:nvPr>
        </p:nvSpPr>
        <p:spPr>
          <a:xfrm>
            <a:off x="3805446" y="2294740"/>
            <a:ext cx="2446687" cy="4032711"/>
          </a:xfrm>
          <a:prstGeom prst="rect">
            <a:avLst/>
          </a:prstGeom>
          <a:noFill/>
        </p:spPr>
        <p:txBody>
          <a:bodyPr lIns="180000" tIns="180000" rIns="180000" bIns="180000">
            <a:normAutofit/>
          </a:bodyPr>
          <a:lstStyle>
            <a:lvl1pPr marL="342900" indent="-342900">
              <a:buClr>
                <a:schemeClr val="accent4"/>
              </a:buClr>
              <a:buSzPct val="100000"/>
              <a:buFont typeface="Bahnschrift SemiBold SemiConden" panose="020B0502040204020203" pitchFamily="34" charset="0"/>
              <a:buChar char="¬"/>
              <a:defRPr sz="1400" b="0">
                <a:solidFill>
                  <a:schemeClr val="tx1"/>
                </a:solidFill>
                <a:latin typeface="+mn-lt"/>
              </a:defRPr>
            </a:lvl1pPr>
            <a:lvl2pPr marL="457200" indent="0">
              <a:buNone/>
              <a:defRPr/>
            </a:lvl2pPr>
          </a:lstStyle>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a:p>
            <a:pPr lvl="0"/>
            <a:r>
              <a:rPr lang="en-GB" noProof="0"/>
              <a:t>In maximus aliquam enim, pharetra imperdiet massa tempus ut. In eu odio at enim tristique pretium.</a:t>
            </a:r>
          </a:p>
        </p:txBody>
      </p:sp>
      <p:sp>
        <p:nvSpPr>
          <p:cNvPr id="15" name="Content Placeholder 2">
            <a:extLst>
              <a:ext uri="{FF2B5EF4-FFF2-40B4-BE49-F238E27FC236}">
                <a16:creationId xmlns:a16="http://schemas.microsoft.com/office/drawing/2014/main" id="{56327CCC-621E-41D6-AE73-AEAA3F62B29A}"/>
              </a:ext>
            </a:extLst>
          </p:cNvPr>
          <p:cNvSpPr>
            <a:spLocks noGrp="1"/>
          </p:cNvSpPr>
          <p:nvPr>
            <p:ph idx="26" hasCustomPrompt="1"/>
          </p:nvPr>
        </p:nvSpPr>
        <p:spPr>
          <a:xfrm>
            <a:off x="6529585" y="2303624"/>
            <a:ext cx="2446687" cy="4032711"/>
          </a:xfrm>
          <a:prstGeom prst="rect">
            <a:avLst/>
          </a:prstGeom>
          <a:noFill/>
        </p:spPr>
        <p:txBody>
          <a:bodyPr lIns="180000" tIns="180000" rIns="180000" bIns="180000">
            <a:normAutofit/>
          </a:bodyPr>
          <a:lstStyle>
            <a:lvl1pPr marL="342900" indent="-342900">
              <a:buClr>
                <a:schemeClr val="accent5"/>
              </a:buClr>
              <a:buSzPct val="100000"/>
              <a:buFont typeface="Bahnschrift SemiBold SemiConden" panose="020B0502040204020203" pitchFamily="34" charset="0"/>
              <a:buChar char="¬"/>
              <a:defRPr sz="1400" b="0">
                <a:solidFill>
                  <a:schemeClr val="tx1"/>
                </a:solidFill>
                <a:latin typeface="+mn-lt"/>
              </a:defRPr>
            </a:lvl1pPr>
            <a:lvl2pPr marL="457200" indent="0">
              <a:buNone/>
              <a:defRPr/>
            </a:lvl2pPr>
          </a:lstStyle>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a:p>
            <a:pPr lvl="0"/>
            <a:r>
              <a:rPr lang="en-GB" noProof="0"/>
              <a:t>In maximus aliquam enim, pharetra imperdiet massa tempus ut. In eu odio at enim tristique pretium.</a:t>
            </a:r>
          </a:p>
        </p:txBody>
      </p:sp>
      <p:sp>
        <p:nvSpPr>
          <p:cNvPr id="17" name="Content Placeholder 2">
            <a:extLst>
              <a:ext uri="{FF2B5EF4-FFF2-40B4-BE49-F238E27FC236}">
                <a16:creationId xmlns:a16="http://schemas.microsoft.com/office/drawing/2014/main" id="{11214F03-079C-4B5F-9D56-B9977ECB59FD}"/>
              </a:ext>
            </a:extLst>
          </p:cNvPr>
          <p:cNvSpPr>
            <a:spLocks noGrp="1"/>
          </p:cNvSpPr>
          <p:nvPr>
            <p:ph idx="27" hasCustomPrompt="1"/>
          </p:nvPr>
        </p:nvSpPr>
        <p:spPr>
          <a:xfrm>
            <a:off x="9253724" y="2294739"/>
            <a:ext cx="2446687" cy="4032711"/>
          </a:xfrm>
          <a:prstGeom prst="rect">
            <a:avLst/>
          </a:prstGeom>
          <a:noFill/>
        </p:spPr>
        <p:txBody>
          <a:bodyPr lIns="180000" tIns="180000" rIns="180000" bIns="180000">
            <a:normAutofit/>
          </a:bodyPr>
          <a:lstStyle>
            <a:lvl1pPr marL="342900" indent="-342900">
              <a:buClr>
                <a:schemeClr val="accent2"/>
              </a:buClr>
              <a:buSzPct val="100000"/>
              <a:buFont typeface="Bahnschrift SemiBold SemiConden" panose="020B0502040204020203" pitchFamily="34" charset="0"/>
              <a:buChar char="¬"/>
              <a:defRPr sz="1400" b="0">
                <a:solidFill>
                  <a:schemeClr val="tx1"/>
                </a:solidFill>
                <a:latin typeface="+mn-lt"/>
              </a:defRPr>
            </a:lvl1pPr>
            <a:lvl2pPr marL="457200" indent="0">
              <a:buNone/>
              <a:defRPr/>
            </a:lvl2pPr>
          </a:lstStyle>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a:p>
            <a:pPr lvl="0"/>
            <a:r>
              <a:rPr lang="en-GB" noProof="0"/>
              <a:t>In maximus aliquam enim, pharetra imperdiet massa tempus ut. In eu odio at enim tristique pretium.</a:t>
            </a:r>
          </a:p>
        </p:txBody>
      </p:sp>
    </p:spTree>
    <p:extLst>
      <p:ext uri="{BB962C8B-B14F-4D97-AF65-F5344CB8AC3E}">
        <p14:creationId xmlns:p14="http://schemas.microsoft.com/office/powerpoint/2010/main" val="23691014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 columns (Colour boxes)">
    <p:spTree>
      <p:nvGrpSpPr>
        <p:cNvPr id="1" name=""/>
        <p:cNvGrpSpPr/>
        <p:nvPr/>
      </p:nvGrpSpPr>
      <p:grpSpPr>
        <a:xfrm>
          <a:off x="0" y="0"/>
          <a:ext cx="0" cy="0"/>
          <a:chOff x="0" y="0"/>
          <a:chExt cx="0" cy="0"/>
        </a:xfrm>
      </p:grpSpPr>
      <p:sp>
        <p:nvSpPr>
          <p:cNvPr id="10" name="Text Placeholder 9"/>
          <p:cNvSpPr>
            <a:spLocks noGrp="1"/>
          </p:cNvSpPr>
          <p:nvPr>
            <p:ph type="body" sz="quarter" idx="13" hasCustomPrompt="1"/>
          </p:nvPr>
        </p:nvSpPr>
        <p:spPr>
          <a:xfrm>
            <a:off x="678360" y="135266"/>
            <a:ext cx="11311642" cy="416620"/>
          </a:xfrm>
          <a:prstGeom prst="rect">
            <a:avLst/>
          </a:prstGeom>
        </p:spPr>
        <p:txBody>
          <a:bodyPr>
            <a:noAutofit/>
          </a:bodyPr>
          <a:lstStyle>
            <a:lvl1pPr marL="0" indent="0">
              <a:buNone/>
              <a:defRPr sz="2400" b="1">
                <a:solidFill>
                  <a:schemeClr val="tx1"/>
                </a:solidFill>
                <a:latin typeface="+mj-lt"/>
              </a:defRPr>
            </a:lvl1pPr>
          </a:lstStyle>
          <a:p>
            <a:pPr lvl="0"/>
            <a:r>
              <a:rPr lang="en-GB" noProof="0"/>
              <a:t>[Add slide title here]</a:t>
            </a:r>
          </a:p>
        </p:txBody>
      </p:sp>
      <p:sp>
        <p:nvSpPr>
          <p:cNvPr id="11" name="Content Placeholder 2"/>
          <p:cNvSpPr>
            <a:spLocks noGrp="1"/>
          </p:cNvSpPr>
          <p:nvPr>
            <p:ph idx="1" hasCustomPrompt="1"/>
          </p:nvPr>
        </p:nvSpPr>
        <p:spPr>
          <a:xfrm>
            <a:off x="980177" y="2294741"/>
            <a:ext cx="2061211" cy="4032711"/>
          </a:xfrm>
          <a:prstGeom prst="rect">
            <a:avLst/>
          </a:prstGeom>
          <a:noFill/>
        </p:spPr>
        <p:txBody>
          <a:bodyPr lIns="180000" tIns="180000" rIns="180000" bIns="180000">
            <a:normAutofit/>
          </a:bodyPr>
          <a:lstStyle>
            <a:lvl1pPr marL="180000" indent="-180000">
              <a:buClr>
                <a:srgbClr val="804987"/>
              </a:buClr>
              <a:buSzPct val="100000"/>
              <a:buFont typeface="Bahnschrift SemiBold SemiConden" panose="020B0502040204020203" pitchFamily="34" charset="0"/>
              <a:buChar char="¬"/>
              <a:defRPr sz="1600" b="0">
                <a:solidFill>
                  <a:schemeClr val="tx1"/>
                </a:solidFill>
                <a:latin typeface="+mn-lt"/>
              </a:defRPr>
            </a:lvl1pPr>
            <a:lvl2pPr marL="457200" indent="0">
              <a:buNone/>
              <a:defRPr/>
            </a:lvl2pPr>
          </a:lstStyle>
          <a:p>
            <a:pPr lvl="0"/>
            <a:r>
              <a:rPr lang="en-GB" noProof="0" dirty="0" err="1"/>
              <a:t>Sed</a:t>
            </a:r>
            <a:r>
              <a:rPr lang="en-GB" noProof="0" dirty="0"/>
              <a:t> ac </a:t>
            </a:r>
            <a:r>
              <a:rPr lang="en-GB" noProof="0" dirty="0" err="1"/>
              <a:t>elementum</a:t>
            </a:r>
            <a:r>
              <a:rPr lang="en-GB" noProof="0" dirty="0"/>
              <a:t> ante, id </a:t>
            </a:r>
            <a:r>
              <a:rPr lang="en-GB" noProof="0" dirty="0" err="1"/>
              <a:t>varius</a:t>
            </a:r>
            <a:r>
              <a:rPr lang="en-GB" noProof="0" dirty="0"/>
              <a:t> </a:t>
            </a:r>
            <a:r>
              <a:rPr lang="en-GB" noProof="0" dirty="0" err="1"/>
              <a:t>orci</a:t>
            </a:r>
            <a:r>
              <a:rPr lang="en-GB" noProof="0" dirty="0"/>
              <a:t>. Maecenas </a:t>
            </a:r>
            <a:r>
              <a:rPr lang="en-GB" noProof="0" dirty="0" err="1"/>
              <a:t>interdum</a:t>
            </a:r>
            <a:r>
              <a:rPr lang="en-GB" noProof="0" dirty="0"/>
              <a:t> ligula </a:t>
            </a:r>
            <a:r>
              <a:rPr lang="en-GB" noProof="0" dirty="0" err="1"/>
              <a:t>eget</a:t>
            </a:r>
            <a:r>
              <a:rPr lang="en-GB" noProof="0" dirty="0"/>
              <a:t> </a:t>
            </a:r>
            <a:r>
              <a:rPr lang="en-GB" noProof="0" dirty="0" err="1"/>
              <a:t>consectetur</a:t>
            </a:r>
            <a:r>
              <a:rPr lang="en-GB" noProof="0" dirty="0"/>
              <a:t> </a:t>
            </a:r>
            <a:r>
              <a:rPr lang="en-GB" noProof="0" dirty="0" err="1"/>
              <a:t>feugiat</a:t>
            </a:r>
            <a:r>
              <a:rPr lang="en-GB" noProof="0" dirty="0"/>
              <a:t>. </a:t>
            </a:r>
          </a:p>
          <a:p>
            <a:pPr lvl="0"/>
            <a:r>
              <a:rPr lang="en-GB" noProof="0" dirty="0" err="1"/>
              <a:t>Praesent</a:t>
            </a:r>
            <a:r>
              <a:rPr lang="en-GB" noProof="0" dirty="0"/>
              <a:t> </a:t>
            </a:r>
            <a:r>
              <a:rPr lang="en-GB" noProof="0" dirty="0" err="1"/>
              <a:t>elit</a:t>
            </a:r>
            <a:r>
              <a:rPr lang="en-GB" noProof="0" dirty="0"/>
              <a:t> </a:t>
            </a:r>
            <a:r>
              <a:rPr lang="en-GB" noProof="0" dirty="0" err="1"/>
              <a:t>est</a:t>
            </a:r>
            <a:r>
              <a:rPr lang="en-GB" noProof="0" dirty="0"/>
              <a:t>, </a:t>
            </a:r>
            <a:r>
              <a:rPr lang="en-GB" noProof="0" dirty="0" err="1"/>
              <a:t>accumsan</a:t>
            </a:r>
            <a:r>
              <a:rPr lang="en-GB" noProof="0" dirty="0"/>
              <a:t> </a:t>
            </a:r>
            <a:r>
              <a:rPr lang="en-GB" noProof="0" dirty="0" err="1"/>
              <a:t>eget</a:t>
            </a:r>
            <a:r>
              <a:rPr lang="en-GB" noProof="0" dirty="0"/>
              <a:t> </a:t>
            </a:r>
            <a:r>
              <a:rPr lang="en-GB" noProof="0" dirty="0" err="1"/>
              <a:t>consectetur</a:t>
            </a:r>
            <a:r>
              <a:rPr lang="en-GB" noProof="0" dirty="0"/>
              <a:t> ac, lacinia id mi. Duis </a:t>
            </a:r>
            <a:r>
              <a:rPr lang="en-GB" noProof="0" dirty="0" err="1"/>
              <a:t>molestie</a:t>
            </a:r>
            <a:r>
              <a:rPr lang="en-GB" noProof="0" dirty="0"/>
              <a:t> semper </a:t>
            </a:r>
            <a:r>
              <a:rPr lang="en-GB" noProof="0" dirty="0" err="1"/>
              <a:t>nunc</a:t>
            </a:r>
            <a:r>
              <a:rPr lang="en-GB" noProof="0" dirty="0"/>
              <a:t> </a:t>
            </a:r>
            <a:r>
              <a:rPr lang="en-GB" noProof="0" dirty="0" err="1"/>
              <a:t>venenatis</a:t>
            </a:r>
            <a:r>
              <a:rPr lang="en-GB" noProof="0" dirty="0"/>
              <a:t> </a:t>
            </a:r>
            <a:r>
              <a:rPr lang="en-GB" noProof="0" dirty="0" err="1"/>
              <a:t>posuere</a:t>
            </a:r>
            <a:r>
              <a:rPr lang="en-GB" noProof="0" dirty="0"/>
              <a:t>. </a:t>
            </a:r>
          </a:p>
        </p:txBody>
      </p:sp>
      <p:sp>
        <p:nvSpPr>
          <p:cNvPr id="19" name="Text Placeholder 18"/>
          <p:cNvSpPr>
            <a:spLocks noGrp="1"/>
          </p:cNvSpPr>
          <p:nvPr>
            <p:ph type="body" sz="quarter" idx="16" hasCustomPrompt="1"/>
          </p:nvPr>
        </p:nvSpPr>
        <p:spPr>
          <a:xfrm>
            <a:off x="980177" y="1654941"/>
            <a:ext cx="2061211" cy="511175"/>
          </a:xfrm>
          <a:prstGeom prst="snip1Rect">
            <a:avLst/>
          </a:prstGeom>
          <a:solidFill>
            <a:schemeClr val="accent1"/>
          </a:solidFill>
        </p:spPr>
        <p:txBody>
          <a:bodyPr lIns="180000" anchor="ctr"/>
          <a:lstStyle>
            <a:lvl1pPr marL="0" indent="0" algn="ctr">
              <a:buNone/>
              <a:defRPr sz="1800" b="1" baseline="0">
                <a:solidFill>
                  <a:schemeClr val="bg1"/>
                </a:solidFill>
                <a:latin typeface="+mj-lt"/>
              </a:defRPr>
            </a:lvl1pPr>
          </a:lstStyle>
          <a:p>
            <a:pPr lvl="0"/>
            <a:r>
              <a:rPr lang="en-GB" noProof="0"/>
              <a:t>[Second title]</a:t>
            </a:r>
          </a:p>
        </p:txBody>
      </p:sp>
      <p:sp>
        <p:nvSpPr>
          <p:cNvPr id="20" name="Text Placeholder 18"/>
          <p:cNvSpPr>
            <a:spLocks noGrp="1"/>
          </p:cNvSpPr>
          <p:nvPr>
            <p:ph type="body" sz="quarter" idx="17" hasCustomPrompt="1"/>
          </p:nvPr>
        </p:nvSpPr>
        <p:spPr>
          <a:xfrm>
            <a:off x="3190512" y="1654941"/>
            <a:ext cx="2061211" cy="511175"/>
          </a:xfrm>
          <a:prstGeom prst="snip1Rect">
            <a:avLst/>
          </a:prstGeom>
          <a:solidFill>
            <a:srgbClr val="DA1A5D"/>
          </a:solidFill>
        </p:spPr>
        <p:txBody>
          <a:bodyPr lIns="180000" anchor="ctr"/>
          <a:lstStyle>
            <a:lvl1pPr marL="0" indent="0" algn="ctr">
              <a:buNone/>
              <a:defRPr sz="1800" b="1" baseline="0">
                <a:solidFill>
                  <a:schemeClr val="bg1"/>
                </a:solidFill>
                <a:latin typeface="+mj-lt"/>
              </a:defRPr>
            </a:lvl1pPr>
          </a:lstStyle>
          <a:p>
            <a:pPr lvl="0"/>
            <a:r>
              <a:rPr lang="en-GB" noProof="0"/>
              <a:t>[Second title]</a:t>
            </a:r>
          </a:p>
        </p:txBody>
      </p:sp>
      <p:sp>
        <p:nvSpPr>
          <p:cNvPr id="13" name="Text Placeholder 13"/>
          <p:cNvSpPr>
            <a:spLocks noGrp="1"/>
          </p:cNvSpPr>
          <p:nvPr>
            <p:ph type="body" sz="quarter" idx="14" hasCustomPrompt="1"/>
          </p:nvPr>
        </p:nvSpPr>
        <p:spPr>
          <a:xfrm>
            <a:off x="980177" y="1001182"/>
            <a:ext cx="10909241" cy="516251"/>
          </a:xfrm>
          <a:prstGeom prst="snip1Rect">
            <a:avLst/>
          </a:prstGeom>
          <a:noFill/>
        </p:spPr>
        <p:txBody>
          <a:bodyPr anchor="ctr">
            <a:noAutofit/>
          </a:bodyPr>
          <a:lstStyle>
            <a:lvl1pPr marL="0" indent="0" algn="ctr">
              <a:buNone/>
              <a:defRPr lang="en-GB" sz="2800" b="1" kern="1200" baseline="0" dirty="0">
                <a:solidFill>
                  <a:schemeClr val="tx2"/>
                </a:solidFill>
                <a:latin typeface="+mj-lt"/>
                <a:ea typeface="+mn-ea"/>
                <a:cs typeface="+mn-cs"/>
              </a:defRPr>
            </a:lvl1pPr>
            <a:lvl2pPr marL="457200" indent="0">
              <a:buNone/>
              <a:defRPr/>
            </a:lvl2pPr>
            <a:lvl3pPr marL="914400" indent="0">
              <a:buNone/>
              <a:defRPr/>
            </a:lvl3pPr>
            <a:lvl4pPr marL="1371600" indent="0">
              <a:buNone/>
              <a:defRPr/>
            </a:lvl4pPr>
            <a:lvl5pPr marL="1828800" indent="0">
              <a:buNone/>
              <a:defRPr/>
            </a:lvl5pPr>
          </a:lstStyle>
          <a:p>
            <a:pPr lvl="0"/>
            <a:r>
              <a:rPr lang="en-GB" noProof="0"/>
              <a:t>[ This is a space for the title of this area ]</a:t>
            </a:r>
          </a:p>
        </p:txBody>
      </p:sp>
      <p:sp>
        <p:nvSpPr>
          <p:cNvPr id="21" name="Text Placeholder 18"/>
          <p:cNvSpPr>
            <a:spLocks noGrp="1"/>
          </p:cNvSpPr>
          <p:nvPr>
            <p:ph type="body" sz="quarter" idx="22" hasCustomPrompt="1"/>
          </p:nvPr>
        </p:nvSpPr>
        <p:spPr>
          <a:xfrm>
            <a:off x="5400847" y="1654941"/>
            <a:ext cx="2061211" cy="511175"/>
          </a:xfrm>
          <a:prstGeom prst="snip1Rect">
            <a:avLst/>
          </a:prstGeom>
          <a:solidFill>
            <a:schemeClr val="accent6"/>
          </a:solidFill>
        </p:spPr>
        <p:txBody>
          <a:bodyPr lIns="180000" anchor="ctr"/>
          <a:lstStyle>
            <a:lvl1pPr marL="0" indent="0" algn="ctr">
              <a:buNone/>
              <a:defRPr sz="1800" b="1" baseline="0">
                <a:solidFill>
                  <a:schemeClr val="bg1"/>
                </a:solidFill>
                <a:latin typeface="+mj-lt"/>
              </a:defRPr>
            </a:lvl1pPr>
          </a:lstStyle>
          <a:p>
            <a:pPr lvl="0"/>
            <a:r>
              <a:rPr lang="en-GB" noProof="0"/>
              <a:t>[Second title]</a:t>
            </a:r>
          </a:p>
        </p:txBody>
      </p:sp>
      <p:sp>
        <p:nvSpPr>
          <p:cNvPr id="23" name="Text Placeholder 18"/>
          <p:cNvSpPr>
            <a:spLocks noGrp="1"/>
          </p:cNvSpPr>
          <p:nvPr>
            <p:ph type="body" sz="quarter" idx="24" hasCustomPrompt="1"/>
          </p:nvPr>
        </p:nvSpPr>
        <p:spPr>
          <a:xfrm>
            <a:off x="7610855" y="1654941"/>
            <a:ext cx="2061211" cy="511175"/>
          </a:xfrm>
          <a:prstGeom prst="snip1Rect">
            <a:avLst/>
          </a:prstGeom>
          <a:solidFill>
            <a:srgbClr val="EBD417"/>
          </a:solidFill>
        </p:spPr>
        <p:txBody>
          <a:bodyPr lIns="180000" anchor="ctr"/>
          <a:lstStyle>
            <a:lvl1pPr marL="0" indent="0" algn="ctr">
              <a:buNone/>
              <a:defRPr sz="1800" b="1" baseline="0">
                <a:solidFill>
                  <a:schemeClr val="bg1"/>
                </a:solidFill>
                <a:latin typeface="+mj-lt"/>
              </a:defRPr>
            </a:lvl1pPr>
          </a:lstStyle>
          <a:p>
            <a:pPr lvl="0"/>
            <a:r>
              <a:rPr lang="en-GB" noProof="0"/>
              <a:t>[Second title]</a:t>
            </a:r>
          </a:p>
        </p:txBody>
      </p:sp>
      <p:sp>
        <p:nvSpPr>
          <p:cNvPr id="27" name="Text Placeholder 18">
            <a:extLst>
              <a:ext uri="{FF2B5EF4-FFF2-40B4-BE49-F238E27FC236}">
                <a16:creationId xmlns:a16="http://schemas.microsoft.com/office/drawing/2014/main" id="{071FD106-2C44-4719-85ED-FDFC38D103A0}"/>
              </a:ext>
            </a:extLst>
          </p:cNvPr>
          <p:cNvSpPr>
            <a:spLocks noGrp="1"/>
          </p:cNvSpPr>
          <p:nvPr>
            <p:ph type="body" sz="quarter" idx="26" hasCustomPrompt="1"/>
          </p:nvPr>
        </p:nvSpPr>
        <p:spPr>
          <a:xfrm>
            <a:off x="9828207" y="1654941"/>
            <a:ext cx="2061211" cy="511175"/>
          </a:xfrm>
          <a:prstGeom prst="snip1Rect">
            <a:avLst/>
          </a:prstGeom>
          <a:solidFill>
            <a:schemeClr val="accent4"/>
          </a:solidFill>
        </p:spPr>
        <p:txBody>
          <a:bodyPr lIns="180000" anchor="ctr"/>
          <a:lstStyle>
            <a:lvl1pPr marL="0" indent="0" algn="ctr">
              <a:buNone/>
              <a:defRPr sz="1800" b="1" baseline="0">
                <a:solidFill>
                  <a:schemeClr val="bg1"/>
                </a:solidFill>
                <a:latin typeface="+mj-lt"/>
              </a:defRPr>
            </a:lvl1pPr>
          </a:lstStyle>
          <a:p>
            <a:pPr lvl="0"/>
            <a:r>
              <a:rPr lang="en-GB" noProof="0"/>
              <a:t>[Second title]</a:t>
            </a:r>
          </a:p>
        </p:txBody>
      </p:sp>
      <p:sp>
        <p:nvSpPr>
          <p:cNvPr id="28" name="Content Placeholder 2">
            <a:extLst>
              <a:ext uri="{FF2B5EF4-FFF2-40B4-BE49-F238E27FC236}">
                <a16:creationId xmlns:a16="http://schemas.microsoft.com/office/drawing/2014/main" id="{B7490984-D48F-4242-A1C5-E98A0F74E47A}"/>
              </a:ext>
            </a:extLst>
          </p:cNvPr>
          <p:cNvSpPr>
            <a:spLocks noGrp="1"/>
          </p:cNvSpPr>
          <p:nvPr>
            <p:ph idx="27" hasCustomPrompt="1"/>
          </p:nvPr>
        </p:nvSpPr>
        <p:spPr>
          <a:xfrm>
            <a:off x="3203926" y="2294740"/>
            <a:ext cx="2061211" cy="4032711"/>
          </a:xfrm>
          <a:prstGeom prst="rect">
            <a:avLst/>
          </a:prstGeom>
          <a:noFill/>
        </p:spPr>
        <p:txBody>
          <a:bodyPr lIns="180000" tIns="180000" rIns="180000" bIns="180000">
            <a:normAutofit/>
          </a:bodyPr>
          <a:lstStyle>
            <a:lvl1pPr marL="180000" indent="-180000">
              <a:buClr>
                <a:srgbClr val="DA1A5D"/>
              </a:buClr>
              <a:buSzPct val="100000"/>
              <a:buFont typeface="Bahnschrift SemiBold SemiConden" panose="020B0502040204020203" pitchFamily="34" charset="0"/>
              <a:buChar char="¬"/>
              <a:defRPr sz="1600" b="0">
                <a:solidFill>
                  <a:schemeClr val="tx1"/>
                </a:solidFill>
                <a:latin typeface="+mn-lt"/>
              </a:defRPr>
            </a:lvl1pPr>
            <a:lvl2pPr marL="457200" indent="0">
              <a:buNone/>
              <a:defRPr/>
            </a:lvl2pPr>
          </a:lstStyle>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p:txBody>
      </p:sp>
      <p:sp>
        <p:nvSpPr>
          <p:cNvPr id="29" name="Content Placeholder 2">
            <a:extLst>
              <a:ext uri="{FF2B5EF4-FFF2-40B4-BE49-F238E27FC236}">
                <a16:creationId xmlns:a16="http://schemas.microsoft.com/office/drawing/2014/main" id="{155136F4-712E-4415-8DEC-55447E329EBD}"/>
              </a:ext>
            </a:extLst>
          </p:cNvPr>
          <p:cNvSpPr>
            <a:spLocks noGrp="1"/>
          </p:cNvSpPr>
          <p:nvPr>
            <p:ph idx="28" hasCustomPrompt="1"/>
          </p:nvPr>
        </p:nvSpPr>
        <p:spPr>
          <a:xfrm>
            <a:off x="5400846" y="2294739"/>
            <a:ext cx="2061211" cy="4032711"/>
          </a:xfrm>
          <a:prstGeom prst="rect">
            <a:avLst/>
          </a:prstGeom>
          <a:noFill/>
        </p:spPr>
        <p:txBody>
          <a:bodyPr lIns="180000" tIns="180000" rIns="180000" bIns="180000">
            <a:normAutofit/>
          </a:bodyPr>
          <a:lstStyle>
            <a:lvl1pPr marL="180000" indent="-180000">
              <a:buClr>
                <a:schemeClr val="accent6"/>
              </a:buClr>
              <a:buSzPct val="100000"/>
              <a:buFont typeface="Bahnschrift SemiBold SemiConden" panose="020B0502040204020203" pitchFamily="34" charset="0"/>
              <a:buChar char="¬"/>
              <a:defRPr sz="1600" b="0">
                <a:solidFill>
                  <a:schemeClr val="tx1"/>
                </a:solidFill>
                <a:latin typeface="+mn-lt"/>
              </a:defRPr>
            </a:lvl1pPr>
            <a:lvl2pPr marL="457200" indent="0">
              <a:buNone/>
              <a:defRPr/>
            </a:lvl2pPr>
          </a:lstStyle>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p:txBody>
      </p:sp>
      <p:sp>
        <p:nvSpPr>
          <p:cNvPr id="30" name="Content Placeholder 2">
            <a:extLst>
              <a:ext uri="{FF2B5EF4-FFF2-40B4-BE49-F238E27FC236}">
                <a16:creationId xmlns:a16="http://schemas.microsoft.com/office/drawing/2014/main" id="{655E39F3-ED62-4583-A34A-C26067DEFFF5}"/>
              </a:ext>
            </a:extLst>
          </p:cNvPr>
          <p:cNvSpPr>
            <a:spLocks noGrp="1"/>
          </p:cNvSpPr>
          <p:nvPr>
            <p:ph idx="29" hasCustomPrompt="1"/>
          </p:nvPr>
        </p:nvSpPr>
        <p:spPr>
          <a:xfrm>
            <a:off x="7624595" y="2303624"/>
            <a:ext cx="2061211" cy="4032711"/>
          </a:xfrm>
          <a:prstGeom prst="rect">
            <a:avLst/>
          </a:prstGeom>
          <a:noFill/>
        </p:spPr>
        <p:txBody>
          <a:bodyPr lIns="180000" tIns="180000" rIns="180000" bIns="180000">
            <a:normAutofit/>
          </a:bodyPr>
          <a:lstStyle>
            <a:lvl1pPr marL="180000" indent="-180000">
              <a:buClr>
                <a:srgbClr val="EBD417"/>
              </a:buClr>
              <a:buSzPct val="100000"/>
              <a:buFont typeface="Bahnschrift SemiBold SemiConden" panose="020B0502040204020203" pitchFamily="34" charset="0"/>
              <a:buChar char="¬"/>
              <a:defRPr sz="1600" b="0">
                <a:solidFill>
                  <a:schemeClr val="tx1"/>
                </a:solidFill>
                <a:latin typeface="+mn-lt"/>
              </a:defRPr>
            </a:lvl1pPr>
            <a:lvl2pPr marL="457200" indent="0">
              <a:buNone/>
              <a:defRPr/>
            </a:lvl2pPr>
          </a:lstStyle>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p:txBody>
      </p:sp>
      <p:sp>
        <p:nvSpPr>
          <p:cNvPr id="31" name="Content Placeholder 2">
            <a:extLst>
              <a:ext uri="{FF2B5EF4-FFF2-40B4-BE49-F238E27FC236}">
                <a16:creationId xmlns:a16="http://schemas.microsoft.com/office/drawing/2014/main" id="{36C6C89A-600B-4BE5-9106-E706E6050146}"/>
              </a:ext>
            </a:extLst>
          </p:cNvPr>
          <p:cNvSpPr>
            <a:spLocks noGrp="1"/>
          </p:cNvSpPr>
          <p:nvPr>
            <p:ph idx="30" hasCustomPrompt="1"/>
          </p:nvPr>
        </p:nvSpPr>
        <p:spPr>
          <a:xfrm>
            <a:off x="9821515" y="2294738"/>
            <a:ext cx="2061211" cy="4032711"/>
          </a:xfrm>
          <a:prstGeom prst="rect">
            <a:avLst/>
          </a:prstGeom>
          <a:noFill/>
        </p:spPr>
        <p:txBody>
          <a:bodyPr lIns="180000" tIns="180000" rIns="180000" bIns="180000">
            <a:normAutofit/>
          </a:bodyPr>
          <a:lstStyle>
            <a:lvl1pPr marL="180000" indent="-180000">
              <a:buClr>
                <a:schemeClr val="accent4"/>
              </a:buClr>
              <a:buSzPct val="100000"/>
              <a:buFont typeface="Bahnschrift SemiBold SemiConden" panose="020B0502040204020203" pitchFamily="34" charset="0"/>
              <a:buChar char="¬"/>
              <a:defRPr sz="1600" b="0">
                <a:solidFill>
                  <a:schemeClr val="tx1"/>
                </a:solidFill>
                <a:latin typeface="+mn-lt"/>
              </a:defRPr>
            </a:lvl1pPr>
            <a:lvl2pPr marL="457200" indent="0">
              <a:buNone/>
              <a:defRPr/>
            </a:lvl2pPr>
          </a:lstStyle>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p:txBody>
      </p:sp>
      <p:sp>
        <p:nvSpPr>
          <p:cNvPr id="32" name="Slide Number Placeholder 11">
            <a:extLst>
              <a:ext uri="{FF2B5EF4-FFF2-40B4-BE49-F238E27FC236}">
                <a16:creationId xmlns:a16="http://schemas.microsoft.com/office/drawing/2014/main" id="{5DB07CAB-758F-4553-B5C6-5594FF39CE34}"/>
              </a:ext>
            </a:extLst>
          </p:cNvPr>
          <p:cNvSpPr>
            <a:spLocks noGrp="1"/>
          </p:cNvSpPr>
          <p:nvPr>
            <p:ph type="sldNum" sz="quarter" idx="4"/>
          </p:nvPr>
        </p:nvSpPr>
        <p:spPr>
          <a:xfrm>
            <a:off x="9429274" y="6492873"/>
            <a:ext cx="2609707" cy="365125"/>
          </a:xfrm>
          <a:prstGeom prst="rect">
            <a:avLst/>
          </a:prstGeom>
        </p:spPr>
        <p:txBody>
          <a:bodyPr anchor="ctr" anchorCtr="0"/>
          <a:lstStyle>
            <a:lvl1pPr algn="r">
              <a:defRPr sz="1100">
                <a:solidFill>
                  <a:schemeClr val="tx1"/>
                </a:solidFill>
                <a:latin typeface="+mj-lt"/>
              </a:defRPr>
            </a:lvl1pPr>
          </a:lstStyle>
          <a:p>
            <a:fld id="{A36EBB71-1AEC-4D92-8A51-969FF0A7CB17}" type="slidenum">
              <a:rPr lang="en-GB" noProof="0" smtClean="0"/>
              <a:pPr/>
              <a:t>‹#›</a:t>
            </a:fld>
            <a:endParaRPr lang="en-GB" noProof="0"/>
          </a:p>
        </p:txBody>
      </p:sp>
    </p:spTree>
    <p:extLst>
      <p:ext uri="{BB962C8B-B14F-4D97-AF65-F5344CB8AC3E}">
        <p14:creationId xmlns:p14="http://schemas.microsoft.com/office/powerpoint/2010/main" val="31424658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13" name="Text Placeholder 9"/>
          <p:cNvSpPr>
            <a:spLocks noGrp="1"/>
          </p:cNvSpPr>
          <p:nvPr>
            <p:ph type="body" sz="quarter" idx="13" hasCustomPrompt="1"/>
          </p:nvPr>
        </p:nvSpPr>
        <p:spPr>
          <a:xfrm>
            <a:off x="678360" y="171842"/>
            <a:ext cx="11311642" cy="416620"/>
          </a:xfrm>
          <a:prstGeom prst="rect">
            <a:avLst/>
          </a:prstGeom>
        </p:spPr>
        <p:txBody>
          <a:bodyPr>
            <a:noAutofit/>
          </a:bodyPr>
          <a:lstStyle>
            <a:lvl1pPr marL="0" indent="0">
              <a:buNone/>
              <a:defRPr sz="2400" b="1">
                <a:solidFill>
                  <a:schemeClr val="tx1"/>
                </a:solidFill>
                <a:latin typeface="+mj-lt"/>
              </a:defRPr>
            </a:lvl1pPr>
          </a:lstStyle>
          <a:p>
            <a:pPr lvl="0"/>
            <a:r>
              <a:rPr lang="en-GB" noProof="0" dirty="0"/>
              <a:t>[Add slide title here]</a:t>
            </a:r>
          </a:p>
        </p:txBody>
      </p:sp>
      <p:sp>
        <p:nvSpPr>
          <p:cNvPr id="15" name="Text Placeholder 14"/>
          <p:cNvSpPr>
            <a:spLocks noGrp="1"/>
          </p:cNvSpPr>
          <p:nvPr>
            <p:ph type="body" sz="quarter" idx="14" hasCustomPrompt="1"/>
          </p:nvPr>
        </p:nvSpPr>
        <p:spPr>
          <a:xfrm>
            <a:off x="1088136" y="1068019"/>
            <a:ext cx="10643616" cy="5213909"/>
          </a:xfrm>
          <a:prstGeom prst="rect">
            <a:avLst/>
          </a:prstGeom>
        </p:spPr>
        <p:txBody>
          <a:bodyPr anchor="ctr" anchorCtr="0"/>
          <a:lstStyle>
            <a:lvl1pPr marL="228600" indent="-228600">
              <a:buClr>
                <a:schemeClr val="accent1"/>
              </a:buClr>
              <a:buFont typeface="Bahnschrift SemiBold SemiConden" panose="020B0502040204020203" pitchFamily="34" charset="0"/>
              <a:buChar char="&gt;"/>
              <a:defRPr sz="1800" baseline="0">
                <a:solidFill>
                  <a:schemeClr val="tx1"/>
                </a:solidFill>
                <a:latin typeface="+mn-lt"/>
              </a:defRPr>
            </a:lvl1pPr>
            <a:lvl2pPr marL="685800" indent="-228600">
              <a:buClr>
                <a:schemeClr val="accent2"/>
              </a:buClr>
              <a:buSzPct val="60000"/>
              <a:buFont typeface="Arial" panose="020B0604020202020204" pitchFamily="34" charset="0"/>
              <a:buChar char="&gt;"/>
              <a:defRPr sz="1800" b="0">
                <a:solidFill>
                  <a:schemeClr val="tx1"/>
                </a:solidFill>
                <a:latin typeface="+mn-lt"/>
              </a:defRPr>
            </a:lvl2pPr>
            <a:lvl3pPr marL="1143000" indent="-228600">
              <a:buFont typeface="Wingdings" panose="05000000000000000000" pitchFamily="2" charset="2"/>
              <a:buChar char=""/>
              <a:defRPr sz="1800">
                <a:solidFill>
                  <a:schemeClr val="tx1"/>
                </a:solidFill>
                <a:latin typeface="+mn-lt"/>
              </a:defRPr>
            </a:lvl3pPr>
            <a:lvl4pPr marL="1600200" indent="-228600">
              <a:buFont typeface="Wingdings" panose="05000000000000000000" pitchFamily="2" charset="2"/>
              <a:buChar char=""/>
              <a:defRPr sz="1800">
                <a:solidFill>
                  <a:schemeClr val="tx1"/>
                </a:solidFill>
                <a:latin typeface="+mn-lt"/>
              </a:defRPr>
            </a:lvl4pPr>
          </a:lstStyle>
          <a:p>
            <a:pPr lvl="0"/>
            <a:r>
              <a:rPr lang="en-GB" noProof="0" dirty="0"/>
              <a:t>[Type your text here]</a:t>
            </a:r>
          </a:p>
          <a:p>
            <a:pPr lvl="1"/>
            <a:r>
              <a:rPr lang="en-GB" noProof="0" dirty="0"/>
              <a:t>[Type your text here]</a:t>
            </a:r>
          </a:p>
          <a:p>
            <a:pPr lvl="2"/>
            <a:r>
              <a:rPr lang="en-GB" noProof="0" dirty="0"/>
              <a:t>[Type your text here]</a:t>
            </a:r>
          </a:p>
          <a:p>
            <a:pPr lvl="3"/>
            <a:r>
              <a:rPr lang="en-GB" noProof="0" dirty="0"/>
              <a:t>[Type your text here]</a:t>
            </a:r>
          </a:p>
        </p:txBody>
      </p:sp>
      <p:sp>
        <p:nvSpPr>
          <p:cNvPr id="4" name="Slide Number Placeholder 11">
            <a:extLst>
              <a:ext uri="{FF2B5EF4-FFF2-40B4-BE49-F238E27FC236}">
                <a16:creationId xmlns:a16="http://schemas.microsoft.com/office/drawing/2014/main" id="{5D5FC26C-E4E4-4D65-8672-9674EBA75EDB}"/>
              </a:ext>
            </a:extLst>
          </p:cNvPr>
          <p:cNvSpPr>
            <a:spLocks noGrp="1"/>
          </p:cNvSpPr>
          <p:nvPr>
            <p:ph type="sldNum" sz="quarter" idx="4"/>
          </p:nvPr>
        </p:nvSpPr>
        <p:spPr>
          <a:xfrm>
            <a:off x="9429274" y="6492873"/>
            <a:ext cx="2609707" cy="365125"/>
          </a:xfrm>
          <a:prstGeom prst="rect">
            <a:avLst/>
          </a:prstGeom>
        </p:spPr>
        <p:txBody>
          <a:bodyPr anchor="ctr" anchorCtr="0"/>
          <a:lstStyle>
            <a:lvl1pPr algn="r">
              <a:defRPr sz="1100">
                <a:solidFill>
                  <a:schemeClr val="tx1"/>
                </a:solidFill>
                <a:latin typeface="+mj-lt"/>
              </a:defRPr>
            </a:lvl1pPr>
          </a:lstStyle>
          <a:p>
            <a:fld id="{A36EBB71-1AEC-4D92-8A51-969FF0A7CB17}" type="slidenum">
              <a:rPr lang="en-GB" smtClean="0"/>
              <a:pPr/>
              <a:t>‹#›</a:t>
            </a:fld>
            <a:endParaRPr lang="en-GB" dirty="0"/>
          </a:p>
        </p:txBody>
      </p:sp>
      <p:pic>
        <p:nvPicPr>
          <p:cNvPr id="2" name="Picture 1" descr="Shape&#10;&#10;Description automatically generated with medium confidence">
            <a:extLst>
              <a:ext uri="{FF2B5EF4-FFF2-40B4-BE49-F238E27FC236}">
                <a16:creationId xmlns:a16="http://schemas.microsoft.com/office/drawing/2014/main" id="{A07F80F7-C355-9B48-F478-A69D5E27E8C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4198" y="146131"/>
            <a:ext cx="2354823" cy="518062"/>
          </a:xfrm>
          <a:prstGeom prst="rect">
            <a:avLst/>
          </a:prstGeom>
        </p:spPr>
      </p:pic>
    </p:spTree>
    <p:extLst>
      <p:ext uri="{BB962C8B-B14F-4D97-AF65-F5344CB8AC3E}">
        <p14:creationId xmlns:p14="http://schemas.microsoft.com/office/powerpoint/2010/main" val="42949156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1_Title and Content - Source Notes - Logo Righ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chor="t"/>
          <a:lstStyle>
            <a:lvl1pPr>
              <a:defRPr sz="3200" cap="none" baseline="0"/>
            </a:lvl1pPr>
          </a:lstStyle>
          <a:p>
            <a:r>
              <a:rPr lang="en-US" dirty="0"/>
              <a:t>Click to Edit Slide Title</a:t>
            </a:r>
          </a:p>
        </p:txBody>
      </p:sp>
      <p:sp>
        <p:nvSpPr>
          <p:cNvPr id="3" name="Content Placeholder 2"/>
          <p:cNvSpPr>
            <a:spLocks noGrp="1"/>
          </p:cNvSpPr>
          <p:nvPr>
            <p:ph idx="1"/>
          </p:nvPr>
        </p:nvSpPr>
        <p:spPr>
          <a:xfrm>
            <a:off x="304800" y="1104901"/>
            <a:ext cx="11582400" cy="4632324"/>
          </a:xfrm>
        </p:spPr>
        <p:txBody>
          <a:bodyPr/>
          <a:lstStyle>
            <a:lvl1pPr>
              <a:spcBef>
                <a:spcPts val="900"/>
              </a:spcBef>
              <a:defRPr sz="1650"/>
            </a:lvl1pPr>
            <a:lvl2pPr>
              <a:spcBef>
                <a:spcPts val="900"/>
              </a:spcBef>
              <a:defRPr sz="1500"/>
            </a:lvl2pPr>
            <a:lvl3pPr>
              <a:spcBef>
                <a:spcPts val="900"/>
              </a:spcBef>
              <a:defRPr/>
            </a:lvl3pPr>
            <a:lvl4pPr>
              <a:spcBef>
                <a:spcPts val="900"/>
              </a:spcBef>
              <a:defRPr sz="1200"/>
            </a:lvl4pPr>
            <a:lvl5pPr>
              <a:spcBef>
                <a:spcPts val="900"/>
              </a:spcBef>
              <a:defRPr sz="12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Text Placeholder 16"/>
          <p:cNvSpPr>
            <a:spLocks noGrp="1"/>
          </p:cNvSpPr>
          <p:nvPr>
            <p:ph type="body" sz="quarter" idx="10" hasCustomPrompt="1"/>
          </p:nvPr>
        </p:nvSpPr>
        <p:spPr>
          <a:xfrm>
            <a:off x="304800" y="5835879"/>
            <a:ext cx="11582400" cy="447675"/>
          </a:xfrm>
        </p:spPr>
        <p:txBody>
          <a:bodyPr tIns="0" bIns="0" anchor="b">
            <a:noAutofit/>
          </a:bodyPr>
          <a:lstStyle>
            <a:lvl1pPr marL="0" indent="0">
              <a:spcBef>
                <a:spcPts val="0"/>
              </a:spcBef>
              <a:buNone/>
              <a:defRPr sz="600" baseline="0">
                <a:solidFill>
                  <a:schemeClr val="accent4"/>
                </a:solidFill>
              </a:defRPr>
            </a:lvl1pPr>
            <a:lvl2pPr marL="205740" indent="0">
              <a:spcBef>
                <a:spcPts val="0"/>
              </a:spcBef>
              <a:buNone/>
              <a:defRPr sz="600"/>
            </a:lvl2pPr>
            <a:lvl3pPr marL="411480" indent="0">
              <a:spcBef>
                <a:spcPts val="0"/>
              </a:spcBef>
              <a:buNone/>
              <a:defRPr sz="600"/>
            </a:lvl3pPr>
            <a:lvl4pPr marL="617220" indent="0">
              <a:spcBef>
                <a:spcPts val="0"/>
              </a:spcBef>
              <a:buNone/>
              <a:defRPr sz="600"/>
            </a:lvl4pPr>
            <a:lvl5pPr marL="822960" indent="0">
              <a:spcBef>
                <a:spcPts val="0"/>
              </a:spcBef>
              <a:buNone/>
              <a:defRPr sz="600"/>
            </a:lvl5pPr>
          </a:lstStyle>
          <a:p>
            <a:pPr lvl="0"/>
            <a:r>
              <a:rPr lang="en-US" dirty="0"/>
              <a:t>Source Notes</a:t>
            </a:r>
          </a:p>
        </p:txBody>
      </p:sp>
    </p:spTree>
    <p:extLst>
      <p:ext uri="{BB962C8B-B14F-4D97-AF65-F5344CB8AC3E}">
        <p14:creationId xmlns:p14="http://schemas.microsoft.com/office/powerpoint/2010/main" val="2296925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_Only">
    <p:spTree>
      <p:nvGrpSpPr>
        <p:cNvPr id="1" name=""/>
        <p:cNvGrpSpPr/>
        <p:nvPr/>
      </p:nvGrpSpPr>
      <p:grpSpPr>
        <a:xfrm>
          <a:off x="0" y="0"/>
          <a:ext cx="0" cy="0"/>
          <a:chOff x="0" y="0"/>
          <a:chExt cx="0" cy="0"/>
        </a:xfrm>
      </p:grpSpPr>
      <p:sp>
        <p:nvSpPr>
          <p:cNvPr id="4" name="Text Placeholder 9">
            <a:extLst>
              <a:ext uri="{FF2B5EF4-FFF2-40B4-BE49-F238E27FC236}">
                <a16:creationId xmlns:a16="http://schemas.microsoft.com/office/drawing/2014/main" id="{F5512DEA-2B80-4FC6-8B0B-DF7DDCF288A1}"/>
              </a:ext>
            </a:extLst>
          </p:cNvPr>
          <p:cNvSpPr>
            <a:spLocks noGrp="1"/>
          </p:cNvSpPr>
          <p:nvPr>
            <p:ph type="body" sz="quarter" idx="13" hasCustomPrompt="1"/>
          </p:nvPr>
        </p:nvSpPr>
        <p:spPr>
          <a:xfrm>
            <a:off x="678360" y="171842"/>
            <a:ext cx="11311642" cy="416620"/>
          </a:xfrm>
          <a:prstGeom prst="rect">
            <a:avLst/>
          </a:prstGeom>
        </p:spPr>
        <p:txBody>
          <a:bodyPr>
            <a:noAutofit/>
          </a:bodyPr>
          <a:lstStyle>
            <a:lvl1pPr marL="0" indent="0">
              <a:buNone/>
              <a:defRPr sz="2400" b="1">
                <a:solidFill>
                  <a:schemeClr val="tx1"/>
                </a:solidFill>
                <a:latin typeface="+mj-lt"/>
              </a:defRPr>
            </a:lvl1pPr>
          </a:lstStyle>
          <a:p>
            <a:pPr lvl="0"/>
            <a:r>
              <a:rPr lang="en-GB" noProof="0"/>
              <a:t>[Add slide title here]</a:t>
            </a:r>
          </a:p>
        </p:txBody>
      </p:sp>
      <p:sp>
        <p:nvSpPr>
          <p:cNvPr id="3" name="Slide Number Placeholder 11">
            <a:extLst>
              <a:ext uri="{FF2B5EF4-FFF2-40B4-BE49-F238E27FC236}">
                <a16:creationId xmlns:a16="http://schemas.microsoft.com/office/drawing/2014/main" id="{4FC7DD23-5233-4314-B840-232A1AFCF6E9}"/>
              </a:ext>
            </a:extLst>
          </p:cNvPr>
          <p:cNvSpPr>
            <a:spLocks noGrp="1"/>
          </p:cNvSpPr>
          <p:nvPr>
            <p:ph type="sldNum" sz="quarter" idx="4"/>
          </p:nvPr>
        </p:nvSpPr>
        <p:spPr>
          <a:xfrm>
            <a:off x="9429274" y="6492873"/>
            <a:ext cx="2609707" cy="365125"/>
          </a:xfrm>
          <a:prstGeom prst="rect">
            <a:avLst/>
          </a:prstGeom>
        </p:spPr>
        <p:txBody>
          <a:bodyPr anchor="ctr" anchorCtr="0"/>
          <a:lstStyle>
            <a:lvl1pPr algn="r">
              <a:defRPr sz="1100">
                <a:solidFill>
                  <a:schemeClr val="tx1"/>
                </a:solidFill>
                <a:latin typeface="+mj-lt"/>
              </a:defRPr>
            </a:lvl1pPr>
          </a:lstStyle>
          <a:p>
            <a:fld id="{A36EBB71-1AEC-4D92-8A51-969FF0A7CB17}" type="slidenum">
              <a:rPr lang="en-GB" noProof="0" smtClean="0"/>
              <a:pPr/>
              <a:t>‹#›</a:t>
            </a:fld>
            <a:endParaRPr lang="en-GB" noProof="0"/>
          </a:p>
        </p:txBody>
      </p:sp>
    </p:spTree>
    <p:extLst>
      <p:ext uri="{BB962C8B-B14F-4D97-AF65-F5344CB8AC3E}">
        <p14:creationId xmlns:p14="http://schemas.microsoft.com/office/powerpoint/2010/main" val="4069798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13" name="Text Placeholder 9"/>
          <p:cNvSpPr>
            <a:spLocks noGrp="1"/>
          </p:cNvSpPr>
          <p:nvPr>
            <p:ph type="body" sz="quarter" idx="13" hasCustomPrompt="1"/>
          </p:nvPr>
        </p:nvSpPr>
        <p:spPr>
          <a:xfrm>
            <a:off x="678360" y="171842"/>
            <a:ext cx="11311642" cy="416620"/>
          </a:xfrm>
          <a:prstGeom prst="rect">
            <a:avLst/>
          </a:prstGeom>
        </p:spPr>
        <p:txBody>
          <a:bodyPr>
            <a:noAutofit/>
          </a:bodyPr>
          <a:lstStyle>
            <a:lvl1pPr marL="0" indent="0">
              <a:buNone/>
              <a:defRPr sz="2400" b="1">
                <a:solidFill>
                  <a:schemeClr val="tx1"/>
                </a:solidFill>
                <a:latin typeface="+mj-lt"/>
              </a:defRPr>
            </a:lvl1pPr>
          </a:lstStyle>
          <a:p>
            <a:pPr lvl="0"/>
            <a:r>
              <a:rPr lang="en-GB" noProof="0"/>
              <a:t>[Add slide title here]</a:t>
            </a:r>
          </a:p>
        </p:txBody>
      </p:sp>
      <p:sp>
        <p:nvSpPr>
          <p:cNvPr id="15" name="Text Placeholder 14"/>
          <p:cNvSpPr>
            <a:spLocks noGrp="1"/>
          </p:cNvSpPr>
          <p:nvPr>
            <p:ph type="body" sz="quarter" idx="14" hasCustomPrompt="1"/>
          </p:nvPr>
        </p:nvSpPr>
        <p:spPr>
          <a:xfrm>
            <a:off x="1088136" y="1068019"/>
            <a:ext cx="10643616" cy="5213909"/>
          </a:xfrm>
          <a:prstGeom prst="rect">
            <a:avLst/>
          </a:prstGeom>
        </p:spPr>
        <p:txBody>
          <a:bodyPr anchor="ctr" anchorCtr="0"/>
          <a:lstStyle>
            <a:lvl1pPr marL="228600" indent="-228600">
              <a:buClr>
                <a:schemeClr val="accent3">
                  <a:lumMod val="50000"/>
                </a:schemeClr>
              </a:buClr>
              <a:buFont typeface="Bahnschrift SemiBold SemiConden" panose="020B0502040204020203" pitchFamily="34" charset="0"/>
              <a:buChar char="&gt;"/>
              <a:defRPr sz="1800" baseline="0">
                <a:solidFill>
                  <a:schemeClr val="tx1"/>
                </a:solidFill>
                <a:latin typeface="+mn-lt"/>
              </a:defRPr>
            </a:lvl1pPr>
            <a:lvl2pPr marL="685800" indent="-228600">
              <a:buClr>
                <a:schemeClr val="accent2"/>
              </a:buClr>
              <a:buSzPct val="60000"/>
              <a:buFont typeface="Arial" panose="020B0604020202020204" pitchFamily="34" charset="0"/>
              <a:buChar char="&gt;"/>
              <a:defRPr sz="1800" b="0">
                <a:solidFill>
                  <a:schemeClr val="tx1"/>
                </a:solidFill>
                <a:latin typeface="+mn-lt"/>
              </a:defRPr>
            </a:lvl2pPr>
            <a:lvl3pPr marL="1143000" indent="-228600">
              <a:buFont typeface="Wingdings" panose="05000000000000000000" pitchFamily="2" charset="2"/>
              <a:buChar char=""/>
              <a:defRPr sz="1800">
                <a:solidFill>
                  <a:schemeClr val="tx1"/>
                </a:solidFill>
                <a:latin typeface="+mn-lt"/>
              </a:defRPr>
            </a:lvl3pPr>
            <a:lvl4pPr marL="1600200" indent="-228600">
              <a:buFont typeface="Wingdings" panose="05000000000000000000" pitchFamily="2" charset="2"/>
              <a:buChar char=""/>
              <a:defRPr sz="1800">
                <a:solidFill>
                  <a:schemeClr val="tx1"/>
                </a:solidFill>
                <a:latin typeface="+mn-lt"/>
              </a:defRPr>
            </a:lvl4pPr>
          </a:lstStyle>
          <a:p>
            <a:pPr lvl="0"/>
            <a:r>
              <a:rPr lang="en-GB" noProof="0"/>
              <a:t>[Type your text here]</a:t>
            </a:r>
          </a:p>
          <a:p>
            <a:pPr lvl="1"/>
            <a:r>
              <a:rPr lang="en-GB" noProof="0"/>
              <a:t>[Type your text here]</a:t>
            </a:r>
          </a:p>
          <a:p>
            <a:pPr lvl="2"/>
            <a:r>
              <a:rPr lang="en-GB" noProof="0"/>
              <a:t>[Type your text here]</a:t>
            </a:r>
          </a:p>
          <a:p>
            <a:pPr lvl="3"/>
            <a:r>
              <a:rPr lang="en-GB" noProof="0"/>
              <a:t>[Type your text here]</a:t>
            </a:r>
          </a:p>
        </p:txBody>
      </p:sp>
      <p:sp>
        <p:nvSpPr>
          <p:cNvPr id="4" name="Slide Number Placeholder 11">
            <a:extLst>
              <a:ext uri="{FF2B5EF4-FFF2-40B4-BE49-F238E27FC236}">
                <a16:creationId xmlns:a16="http://schemas.microsoft.com/office/drawing/2014/main" id="{5D5FC26C-E4E4-4D65-8672-9674EBA75EDB}"/>
              </a:ext>
            </a:extLst>
          </p:cNvPr>
          <p:cNvSpPr>
            <a:spLocks noGrp="1"/>
          </p:cNvSpPr>
          <p:nvPr>
            <p:ph type="sldNum" sz="quarter" idx="4"/>
          </p:nvPr>
        </p:nvSpPr>
        <p:spPr>
          <a:xfrm>
            <a:off x="9429274" y="6492873"/>
            <a:ext cx="2609707" cy="365125"/>
          </a:xfrm>
          <a:prstGeom prst="rect">
            <a:avLst/>
          </a:prstGeom>
        </p:spPr>
        <p:txBody>
          <a:bodyPr anchor="ctr" anchorCtr="0"/>
          <a:lstStyle>
            <a:lvl1pPr algn="r">
              <a:defRPr sz="1100">
                <a:solidFill>
                  <a:schemeClr val="tx1"/>
                </a:solidFill>
                <a:latin typeface="+mj-lt"/>
              </a:defRPr>
            </a:lvl1pPr>
          </a:lstStyle>
          <a:p>
            <a:fld id="{A36EBB71-1AEC-4D92-8A51-969FF0A7CB17}" type="slidenum">
              <a:rPr lang="en-GB" noProof="0" smtClean="0"/>
              <a:pPr/>
              <a:t>‹#›</a:t>
            </a:fld>
            <a:endParaRPr lang="en-GB" noProof="0"/>
          </a:p>
        </p:txBody>
      </p:sp>
    </p:spTree>
    <p:extLst>
      <p:ext uri="{BB962C8B-B14F-4D97-AF65-F5344CB8AC3E}">
        <p14:creationId xmlns:p14="http://schemas.microsoft.com/office/powerpoint/2010/main" val="529624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2 columns)">
    <p:spTree>
      <p:nvGrpSpPr>
        <p:cNvPr id="1" name=""/>
        <p:cNvGrpSpPr/>
        <p:nvPr/>
      </p:nvGrpSpPr>
      <p:grpSpPr>
        <a:xfrm>
          <a:off x="0" y="0"/>
          <a:ext cx="0" cy="0"/>
          <a:chOff x="0" y="0"/>
          <a:chExt cx="0" cy="0"/>
        </a:xfrm>
      </p:grpSpPr>
      <p:sp>
        <p:nvSpPr>
          <p:cNvPr id="13" name="Text Placeholder 9"/>
          <p:cNvSpPr>
            <a:spLocks noGrp="1"/>
          </p:cNvSpPr>
          <p:nvPr>
            <p:ph type="body" sz="quarter" idx="13" hasCustomPrompt="1"/>
          </p:nvPr>
        </p:nvSpPr>
        <p:spPr>
          <a:xfrm>
            <a:off x="678360" y="171842"/>
            <a:ext cx="11311642" cy="416620"/>
          </a:xfrm>
          <a:prstGeom prst="rect">
            <a:avLst/>
          </a:prstGeom>
        </p:spPr>
        <p:txBody>
          <a:bodyPr>
            <a:noAutofit/>
          </a:bodyPr>
          <a:lstStyle>
            <a:lvl1pPr marL="0" indent="0">
              <a:buNone/>
              <a:defRPr sz="2400" b="1">
                <a:solidFill>
                  <a:schemeClr val="tx1"/>
                </a:solidFill>
                <a:latin typeface="+mj-lt"/>
              </a:defRPr>
            </a:lvl1pPr>
          </a:lstStyle>
          <a:p>
            <a:pPr lvl="0"/>
            <a:r>
              <a:rPr lang="en-GB" noProof="0"/>
              <a:t>[Add slide title here]</a:t>
            </a:r>
          </a:p>
        </p:txBody>
      </p:sp>
      <p:sp>
        <p:nvSpPr>
          <p:cNvPr id="15" name="Text Placeholder 14"/>
          <p:cNvSpPr>
            <a:spLocks noGrp="1"/>
          </p:cNvSpPr>
          <p:nvPr>
            <p:ph type="body" sz="quarter" idx="14" hasCustomPrompt="1"/>
          </p:nvPr>
        </p:nvSpPr>
        <p:spPr>
          <a:xfrm>
            <a:off x="924807" y="908050"/>
            <a:ext cx="5409374" cy="5473700"/>
          </a:xfrm>
          <a:prstGeom prst="rect">
            <a:avLst/>
          </a:prstGeom>
        </p:spPr>
        <p:txBody>
          <a:bodyPr anchor="ctr" anchorCtr="0"/>
          <a:lstStyle>
            <a:lvl1pPr marL="228600" indent="-228600">
              <a:buClr>
                <a:schemeClr val="accent3">
                  <a:lumMod val="50000"/>
                </a:schemeClr>
              </a:buClr>
              <a:buFont typeface="Bahnschrift SemiBold SemiConden" panose="020B0502040204020203" pitchFamily="34" charset="0"/>
              <a:buChar char="&gt;"/>
              <a:defRPr sz="1800" baseline="0">
                <a:solidFill>
                  <a:schemeClr val="tx1"/>
                </a:solidFill>
                <a:latin typeface="+mn-lt"/>
              </a:defRPr>
            </a:lvl1pPr>
            <a:lvl2pPr marL="685800" indent="-228600">
              <a:buClr>
                <a:schemeClr val="accent2"/>
              </a:buClr>
              <a:buSzPct val="60000"/>
              <a:buFont typeface="Arial" panose="020B0604020202020204" pitchFamily="34" charset="0"/>
              <a:buChar char="&gt;"/>
              <a:defRPr sz="1800" b="0">
                <a:solidFill>
                  <a:schemeClr val="tx1"/>
                </a:solidFill>
                <a:latin typeface="+mn-lt"/>
              </a:defRPr>
            </a:lvl2pPr>
            <a:lvl3pPr marL="1143000" indent="-228600">
              <a:buFont typeface="Wingdings" panose="05000000000000000000" pitchFamily="2" charset="2"/>
              <a:buChar char=""/>
              <a:defRPr sz="1800">
                <a:solidFill>
                  <a:schemeClr val="tx1"/>
                </a:solidFill>
                <a:latin typeface="+mn-lt"/>
              </a:defRPr>
            </a:lvl3pPr>
            <a:lvl4pPr marL="1600200" indent="-228600">
              <a:buFont typeface="Wingdings" panose="05000000000000000000" pitchFamily="2" charset="2"/>
              <a:buChar char=""/>
              <a:defRPr sz="1800">
                <a:solidFill>
                  <a:schemeClr val="tx1"/>
                </a:solidFill>
                <a:latin typeface="+mn-lt"/>
              </a:defRPr>
            </a:lvl4pPr>
          </a:lstStyle>
          <a:p>
            <a:pPr lvl="0"/>
            <a:r>
              <a:rPr lang="en-GB" noProof="0"/>
              <a:t>[Type your text here]</a:t>
            </a:r>
          </a:p>
          <a:p>
            <a:pPr lvl="1"/>
            <a:r>
              <a:rPr lang="en-GB" noProof="0"/>
              <a:t>[Type your text here]</a:t>
            </a:r>
          </a:p>
          <a:p>
            <a:pPr lvl="2"/>
            <a:r>
              <a:rPr lang="en-GB" noProof="0"/>
              <a:t>[Type your text here]</a:t>
            </a:r>
          </a:p>
          <a:p>
            <a:pPr lvl="3"/>
            <a:r>
              <a:rPr lang="en-GB" noProof="0"/>
              <a:t>[Type your text here]</a:t>
            </a:r>
          </a:p>
        </p:txBody>
      </p:sp>
      <p:sp>
        <p:nvSpPr>
          <p:cNvPr id="8" name="Text Placeholder 14"/>
          <p:cNvSpPr>
            <a:spLocks noGrp="1"/>
          </p:cNvSpPr>
          <p:nvPr>
            <p:ph type="body" sz="quarter" idx="15" hasCustomPrompt="1"/>
          </p:nvPr>
        </p:nvSpPr>
        <p:spPr>
          <a:xfrm>
            <a:off x="6575449" y="908050"/>
            <a:ext cx="5408372" cy="5473700"/>
          </a:xfrm>
          <a:prstGeom prst="rect">
            <a:avLst/>
          </a:prstGeom>
        </p:spPr>
        <p:txBody>
          <a:bodyPr anchor="ctr" anchorCtr="0"/>
          <a:lstStyle>
            <a:lvl1pPr marL="228600" indent="-228600">
              <a:buClr>
                <a:schemeClr val="accent3">
                  <a:lumMod val="50000"/>
                </a:schemeClr>
              </a:buClr>
              <a:buFont typeface="Bahnschrift SemiBold SemiConden" panose="020B0502040204020203" pitchFamily="34" charset="0"/>
              <a:buChar char="&gt;"/>
              <a:defRPr sz="1800" baseline="0">
                <a:solidFill>
                  <a:schemeClr val="tx1"/>
                </a:solidFill>
                <a:latin typeface="+mn-lt"/>
              </a:defRPr>
            </a:lvl1pPr>
            <a:lvl2pPr marL="685800" indent="-228600">
              <a:buClr>
                <a:schemeClr val="accent2"/>
              </a:buClr>
              <a:buSzPct val="60000"/>
              <a:buFont typeface="Arial" panose="020B0604020202020204" pitchFamily="34" charset="0"/>
              <a:buChar char="&gt;"/>
              <a:defRPr sz="1800" b="0">
                <a:solidFill>
                  <a:schemeClr val="tx1"/>
                </a:solidFill>
                <a:latin typeface="+mn-lt"/>
              </a:defRPr>
            </a:lvl2pPr>
            <a:lvl3pPr marL="1143000" indent="-228600">
              <a:buFont typeface="Wingdings" panose="05000000000000000000" pitchFamily="2" charset="2"/>
              <a:buChar char=""/>
              <a:defRPr sz="1800">
                <a:solidFill>
                  <a:schemeClr val="tx1"/>
                </a:solidFill>
                <a:latin typeface="+mn-lt"/>
              </a:defRPr>
            </a:lvl3pPr>
            <a:lvl4pPr marL="1600200" indent="-228600">
              <a:buFont typeface="Wingdings" panose="05000000000000000000" pitchFamily="2" charset="2"/>
              <a:buChar char=""/>
              <a:defRPr sz="1800">
                <a:solidFill>
                  <a:schemeClr val="tx1"/>
                </a:solidFill>
                <a:latin typeface="+mn-lt"/>
              </a:defRPr>
            </a:lvl4pPr>
          </a:lstStyle>
          <a:p>
            <a:pPr lvl="0"/>
            <a:r>
              <a:rPr lang="en-GB" noProof="0"/>
              <a:t>[Type your text here]</a:t>
            </a:r>
          </a:p>
          <a:p>
            <a:pPr lvl="1"/>
            <a:r>
              <a:rPr lang="en-GB" noProof="0"/>
              <a:t>[Type your text here]</a:t>
            </a:r>
          </a:p>
          <a:p>
            <a:pPr lvl="2"/>
            <a:r>
              <a:rPr lang="en-GB" noProof="0"/>
              <a:t>[Type your text here]</a:t>
            </a:r>
          </a:p>
          <a:p>
            <a:pPr lvl="3"/>
            <a:r>
              <a:rPr lang="en-GB" noProof="0"/>
              <a:t>[Type your text here]</a:t>
            </a:r>
          </a:p>
        </p:txBody>
      </p:sp>
      <p:sp>
        <p:nvSpPr>
          <p:cNvPr id="5" name="Slide Number Placeholder 11">
            <a:extLst>
              <a:ext uri="{FF2B5EF4-FFF2-40B4-BE49-F238E27FC236}">
                <a16:creationId xmlns:a16="http://schemas.microsoft.com/office/drawing/2014/main" id="{FD74878E-DE15-4955-AF85-7D82542FAAB3}"/>
              </a:ext>
            </a:extLst>
          </p:cNvPr>
          <p:cNvSpPr>
            <a:spLocks noGrp="1"/>
          </p:cNvSpPr>
          <p:nvPr>
            <p:ph type="sldNum" sz="quarter" idx="4"/>
          </p:nvPr>
        </p:nvSpPr>
        <p:spPr>
          <a:xfrm>
            <a:off x="9429274" y="6492873"/>
            <a:ext cx="2609707" cy="365125"/>
          </a:xfrm>
          <a:prstGeom prst="rect">
            <a:avLst/>
          </a:prstGeom>
        </p:spPr>
        <p:txBody>
          <a:bodyPr anchor="ctr" anchorCtr="0"/>
          <a:lstStyle>
            <a:lvl1pPr algn="r">
              <a:defRPr sz="1100">
                <a:solidFill>
                  <a:schemeClr val="tx1"/>
                </a:solidFill>
                <a:latin typeface="+mj-lt"/>
              </a:defRPr>
            </a:lvl1pPr>
          </a:lstStyle>
          <a:p>
            <a:fld id="{A36EBB71-1AEC-4D92-8A51-969FF0A7CB17}" type="slidenum">
              <a:rPr lang="en-GB" noProof="0" smtClean="0"/>
              <a:pPr/>
              <a:t>‹#›</a:t>
            </a:fld>
            <a:endParaRPr lang="en-GB" noProof="0"/>
          </a:p>
        </p:txBody>
      </p:sp>
    </p:spTree>
    <p:extLst>
      <p:ext uri="{BB962C8B-B14F-4D97-AF65-F5344CB8AC3E}">
        <p14:creationId xmlns:p14="http://schemas.microsoft.com/office/powerpoint/2010/main" val="3133409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 Image">
    <p:spTree>
      <p:nvGrpSpPr>
        <p:cNvPr id="1" name=""/>
        <p:cNvGrpSpPr/>
        <p:nvPr/>
      </p:nvGrpSpPr>
      <p:grpSpPr>
        <a:xfrm>
          <a:off x="0" y="0"/>
          <a:ext cx="0" cy="0"/>
          <a:chOff x="0" y="0"/>
          <a:chExt cx="0" cy="0"/>
        </a:xfrm>
      </p:grpSpPr>
      <p:sp>
        <p:nvSpPr>
          <p:cNvPr id="13" name="Text Placeholder 9"/>
          <p:cNvSpPr>
            <a:spLocks noGrp="1"/>
          </p:cNvSpPr>
          <p:nvPr>
            <p:ph type="body" sz="quarter" idx="13" hasCustomPrompt="1"/>
          </p:nvPr>
        </p:nvSpPr>
        <p:spPr>
          <a:xfrm>
            <a:off x="678360" y="171842"/>
            <a:ext cx="11311642" cy="416620"/>
          </a:xfrm>
          <a:prstGeom prst="rect">
            <a:avLst/>
          </a:prstGeom>
        </p:spPr>
        <p:txBody>
          <a:bodyPr>
            <a:noAutofit/>
          </a:bodyPr>
          <a:lstStyle>
            <a:lvl1pPr marL="0" indent="0">
              <a:buNone/>
              <a:defRPr sz="2400" b="1">
                <a:solidFill>
                  <a:schemeClr val="tx1"/>
                </a:solidFill>
                <a:latin typeface="+mj-lt"/>
              </a:defRPr>
            </a:lvl1pPr>
          </a:lstStyle>
          <a:p>
            <a:pPr lvl="0"/>
            <a:r>
              <a:rPr lang="en-GB" noProof="0" dirty="0"/>
              <a:t>[Add slide title here]</a:t>
            </a:r>
          </a:p>
        </p:txBody>
      </p:sp>
      <p:sp>
        <p:nvSpPr>
          <p:cNvPr id="7" name="Picture Placeholder 7"/>
          <p:cNvSpPr>
            <a:spLocks noGrp="1"/>
          </p:cNvSpPr>
          <p:nvPr>
            <p:ph type="pic" sz="quarter" idx="21" hasCustomPrompt="1"/>
          </p:nvPr>
        </p:nvSpPr>
        <p:spPr>
          <a:xfrm>
            <a:off x="7809028" y="908050"/>
            <a:ext cx="4174793" cy="5473700"/>
          </a:xfrm>
          <a:prstGeom prst="rect">
            <a:avLst/>
          </a:prstGeom>
          <a:solidFill>
            <a:schemeClr val="bg2"/>
          </a:solidFill>
          <a:ln w="107950">
            <a:solidFill>
              <a:schemeClr val="bg1"/>
            </a:solidFill>
            <a:miter lim="800000"/>
          </a:ln>
          <a:effectLst>
            <a:outerShdw blurRad="165100" dist="38100" dir="2700000" sx="101000" sy="101000" algn="tl" rotWithShape="0">
              <a:prstClr val="black">
                <a:alpha val="5000"/>
              </a:prstClr>
            </a:outerShdw>
          </a:effectLst>
        </p:spPr>
        <p:txBody>
          <a:bodyPr anchor="ctr"/>
          <a:lstStyle>
            <a:lvl1pPr marL="0" indent="0" algn="ctr">
              <a:buNone/>
              <a:defRPr lang="en-GB" dirty="0"/>
            </a:lvl1pPr>
          </a:lstStyle>
          <a:p>
            <a:r>
              <a:rPr lang="en-US" noProof="0" dirty="0"/>
              <a:t>Click to add picture</a:t>
            </a:r>
            <a:endParaRPr lang="en-GB" noProof="0" dirty="0"/>
          </a:p>
        </p:txBody>
      </p:sp>
      <p:sp>
        <p:nvSpPr>
          <p:cNvPr id="8" name="Text Placeholder 14"/>
          <p:cNvSpPr>
            <a:spLocks noGrp="1"/>
          </p:cNvSpPr>
          <p:nvPr>
            <p:ph type="body" sz="quarter" idx="14" hasCustomPrompt="1"/>
          </p:nvPr>
        </p:nvSpPr>
        <p:spPr>
          <a:xfrm>
            <a:off x="887705" y="908050"/>
            <a:ext cx="6524199" cy="5473700"/>
          </a:xfrm>
          <a:prstGeom prst="rect">
            <a:avLst/>
          </a:prstGeom>
        </p:spPr>
        <p:txBody>
          <a:bodyPr anchor="ctr" anchorCtr="0"/>
          <a:lstStyle>
            <a:lvl1pPr marL="228600" indent="-228600">
              <a:buClr>
                <a:schemeClr val="accent3">
                  <a:lumMod val="50000"/>
                </a:schemeClr>
              </a:buClr>
              <a:buFont typeface="Bahnschrift SemiBold SemiConden" panose="020B0502040204020203" pitchFamily="34" charset="0"/>
              <a:buChar char="&gt;"/>
              <a:defRPr sz="1800" baseline="0">
                <a:solidFill>
                  <a:schemeClr val="tx1"/>
                </a:solidFill>
                <a:latin typeface="+mn-lt"/>
              </a:defRPr>
            </a:lvl1pPr>
            <a:lvl2pPr marL="685800" indent="-228600">
              <a:buClr>
                <a:schemeClr val="accent2"/>
              </a:buClr>
              <a:buSzPct val="60000"/>
              <a:buFont typeface="Arial" panose="020B0604020202020204" pitchFamily="34" charset="0"/>
              <a:buChar char="&gt;"/>
              <a:defRPr sz="1800" b="0">
                <a:solidFill>
                  <a:schemeClr val="tx1"/>
                </a:solidFill>
                <a:latin typeface="+mn-lt"/>
              </a:defRPr>
            </a:lvl2pPr>
            <a:lvl3pPr marL="1143000" indent="-228600">
              <a:buFont typeface="Wingdings" panose="05000000000000000000" pitchFamily="2" charset="2"/>
              <a:buChar char=""/>
              <a:defRPr sz="1800">
                <a:solidFill>
                  <a:schemeClr val="tx1"/>
                </a:solidFill>
                <a:latin typeface="+mn-lt"/>
              </a:defRPr>
            </a:lvl3pPr>
            <a:lvl4pPr marL="1600200" indent="-228600">
              <a:buFont typeface="Wingdings" panose="05000000000000000000" pitchFamily="2" charset="2"/>
              <a:buChar char=""/>
              <a:defRPr sz="1800">
                <a:solidFill>
                  <a:schemeClr val="tx1"/>
                </a:solidFill>
                <a:latin typeface="+mn-lt"/>
              </a:defRPr>
            </a:lvl4pPr>
          </a:lstStyle>
          <a:p>
            <a:pPr lvl="0"/>
            <a:r>
              <a:rPr lang="en-GB" noProof="0" dirty="0"/>
              <a:t>[Type your text here]</a:t>
            </a:r>
          </a:p>
          <a:p>
            <a:pPr lvl="1"/>
            <a:r>
              <a:rPr lang="en-GB" noProof="0" dirty="0"/>
              <a:t>[Type your text here]</a:t>
            </a:r>
          </a:p>
          <a:p>
            <a:pPr lvl="2"/>
            <a:r>
              <a:rPr lang="en-GB" noProof="0" dirty="0"/>
              <a:t>[Type your text here]</a:t>
            </a:r>
          </a:p>
          <a:p>
            <a:pPr lvl="3"/>
            <a:r>
              <a:rPr lang="en-GB" noProof="0" dirty="0"/>
              <a:t>[Type your text here]</a:t>
            </a:r>
          </a:p>
        </p:txBody>
      </p:sp>
      <p:sp>
        <p:nvSpPr>
          <p:cNvPr id="5" name="Slide Number Placeholder 11">
            <a:extLst>
              <a:ext uri="{FF2B5EF4-FFF2-40B4-BE49-F238E27FC236}">
                <a16:creationId xmlns:a16="http://schemas.microsoft.com/office/drawing/2014/main" id="{F3D6A494-5936-4BB9-886A-085C6C21EDFF}"/>
              </a:ext>
            </a:extLst>
          </p:cNvPr>
          <p:cNvSpPr>
            <a:spLocks noGrp="1"/>
          </p:cNvSpPr>
          <p:nvPr>
            <p:ph type="sldNum" sz="quarter" idx="4"/>
          </p:nvPr>
        </p:nvSpPr>
        <p:spPr>
          <a:xfrm>
            <a:off x="9429274" y="6492873"/>
            <a:ext cx="2609707" cy="365125"/>
          </a:xfrm>
          <a:prstGeom prst="rect">
            <a:avLst/>
          </a:prstGeom>
        </p:spPr>
        <p:txBody>
          <a:bodyPr anchor="ctr" anchorCtr="0"/>
          <a:lstStyle>
            <a:lvl1pPr algn="r">
              <a:defRPr sz="1100">
                <a:solidFill>
                  <a:schemeClr val="tx1"/>
                </a:solidFill>
                <a:latin typeface="+mj-lt"/>
              </a:defRPr>
            </a:lvl1pPr>
          </a:lstStyle>
          <a:p>
            <a:fld id="{A36EBB71-1AEC-4D92-8A51-969FF0A7CB17}" type="slidenum">
              <a:rPr lang="en-GB" smtClean="0"/>
              <a:pPr/>
              <a:t>‹#›</a:t>
            </a:fld>
            <a:endParaRPr lang="en-GB" dirty="0"/>
          </a:p>
        </p:txBody>
      </p:sp>
    </p:spTree>
    <p:extLst>
      <p:ext uri="{BB962C8B-B14F-4D97-AF65-F5344CB8AC3E}">
        <p14:creationId xmlns:p14="http://schemas.microsoft.com/office/powerpoint/2010/main" val="832789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10" name="Text Placeholder 9"/>
          <p:cNvSpPr>
            <a:spLocks noGrp="1"/>
          </p:cNvSpPr>
          <p:nvPr>
            <p:ph type="body" sz="quarter" idx="13" hasCustomPrompt="1"/>
          </p:nvPr>
        </p:nvSpPr>
        <p:spPr>
          <a:xfrm>
            <a:off x="678360" y="171842"/>
            <a:ext cx="11225007" cy="416620"/>
          </a:xfrm>
          <a:prstGeom prst="rect">
            <a:avLst/>
          </a:prstGeom>
        </p:spPr>
        <p:txBody>
          <a:bodyPr>
            <a:noAutofit/>
          </a:bodyPr>
          <a:lstStyle>
            <a:lvl1pPr marL="0" indent="0">
              <a:buNone/>
              <a:defRPr sz="2400" b="1">
                <a:solidFill>
                  <a:schemeClr val="tx1"/>
                </a:solidFill>
                <a:latin typeface="+mj-lt"/>
              </a:defRPr>
            </a:lvl1pPr>
          </a:lstStyle>
          <a:p>
            <a:pPr lvl="0"/>
            <a:r>
              <a:rPr lang="en-GB" noProof="0"/>
              <a:t>[Add slide title here]</a:t>
            </a:r>
          </a:p>
        </p:txBody>
      </p:sp>
      <p:sp>
        <p:nvSpPr>
          <p:cNvPr id="11" name="Content Placeholder 2"/>
          <p:cNvSpPr>
            <a:spLocks noGrp="1"/>
          </p:cNvSpPr>
          <p:nvPr>
            <p:ph idx="1" hasCustomPrompt="1"/>
          </p:nvPr>
        </p:nvSpPr>
        <p:spPr>
          <a:xfrm>
            <a:off x="887374" y="2392070"/>
            <a:ext cx="5400000" cy="3989680"/>
          </a:xfrm>
          <a:prstGeom prst="rect">
            <a:avLst/>
          </a:prstGeom>
        </p:spPr>
        <p:txBody>
          <a:bodyPr>
            <a:noAutofit/>
          </a:bodyPr>
          <a:lstStyle>
            <a:lvl1pPr marL="342900" indent="-342900">
              <a:buClr>
                <a:schemeClr val="accent3"/>
              </a:buClr>
              <a:buSzPct val="90000"/>
              <a:buFont typeface="Wingdings" panose="05000000000000000000" pitchFamily="2" charset="2"/>
              <a:buChar char="§"/>
              <a:defRPr sz="1400" b="0">
                <a:solidFill>
                  <a:schemeClr val="tx1"/>
                </a:solidFill>
                <a:latin typeface="+mn-lt"/>
              </a:defRPr>
            </a:lvl1pPr>
            <a:lvl2pPr marL="457200" indent="0">
              <a:buNone/>
              <a:defRPr/>
            </a:lvl2pPr>
          </a:lstStyle>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a:p>
            <a:pPr lvl="0"/>
            <a:r>
              <a:rPr lang="en-GB" noProof="0"/>
              <a:t>In maximus aliquam enim, pharetra imperdiet massa tempus ut. In eu odio at enim tristique pretium eu sed ex. </a:t>
            </a:r>
          </a:p>
          <a:p>
            <a:pPr lvl="0"/>
            <a:r>
              <a:rPr lang="en-GB" noProof="0"/>
              <a:t>Sed faucibus efficitur tortor vel suscipit. Donec ligula enim, dapibus sit amet urna vel, convallis volutpat purus. </a:t>
            </a:r>
          </a:p>
          <a:p>
            <a:pPr lvl="0"/>
            <a:r>
              <a:rPr lang="en-GB" noProof="0"/>
              <a:t>Curabitur at nisl ultricies, facilisis tortor at, molestie lacus. Maecenas malesuada imperdiet dolor, a porta justo. Suspendisse rhoncus enim at ipsum viverra interdum. </a:t>
            </a:r>
          </a:p>
          <a:p>
            <a:pPr lvl="0"/>
            <a:r>
              <a:rPr lang="en-GB" noProof="0"/>
              <a:t>Sed pulvinar justo a commodo faucibus. Nam auctor risus in erat suscipit, vitae tempus lectus aliquet. </a:t>
            </a:r>
          </a:p>
        </p:txBody>
      </p:sp>
      <p:sp>
        <p:nvSpPr>
          <p:cNvPr id="19" name="Text Placeholder 18"/>
          <p:cNvSpPr>
            <a:spLocks noGrp="1"/>
          </p:cNvSpPr>
          <p:nvPr>
            <p:ph type="body" sz="quarter" idx="16" hasCustomPrompt="1"/>
          </p:nvPr>
        </p:nvSpPr>
        <p:spPr>
          <a:xfrm>
            <a:off x="887367" y="1752271"/>
            <a:ext cx="5400000" cy="511175"/>
          </a:xfrm>
          <a:prstGeom prst="snip1Rect">
            <a:avLst/>
          </a:prstGeom>
          <a:solidFill>
            <a:srgbClr val="069B99"/>
          </a:solidFill>
        </p:spPr>
        <p:txBody>
          <a:bodyPr lIns="180000" anchor="ctr"/>
          <a:lstStyle>
            <a:lvl1pPr marL="0" indent="0" algn="ctr">
              <a:buNone/>
              <a:defRPr sz="1800" b="1" baseline="0">
                <a:solidFill>
                  <a:schemeClr val="bg1"/>
                </a:solidFill>
                <a:latin typeface="+mj-lt"/>
              </a:defRPr>
            </a:lvl1pPr>
          </a:lstStyle>
          <a:p>
            <a:pPr lvl="0"/>
            <a:r>
              <a:rPr lang="en-GB" noProof="0"/>
              <a:t>[Insert the title of this column here]</a:t>
            </a:r>
          </a:p>
        </p:txBody>
      </p:sp>
      <p:sp>
        <p:nvSpPr>
          <p:cNvPr id="13" name="Text Placeholder 13"/>
          <p:cNvSpPr>
            <a:spLocks noGrp="1"/>
          </p:cNvSpPr>
          <p:nvPr>
            <p:ph type="body" sz="quarter" idx="14" hasCustomPrompt="1"/>
          </p:nvPr>
        </p:nvSpPr>
        <p:spPr>
          <a:xfrm>
            <a:off x="887374" y="908050"/>
            <a:ext cx="11016000" cy="579457"/>
          </a:xfrm>
          <a:prstGeom prst="rect">
            <a:avLst/>
          </a:prstGeom>
          <a:solidFill>
            <a:schemeClr val="bg1">
              <a:lumMod val="95000"/>
            </a:schemeClr>
          </a:solidFill>
        </p:spPr>
        <p:txBody>
          <a:bodyPr anchor="ctr">
            <a:normAutofit/>
          </a:bodyPr>
          <a:lstStyle>
            <a:lvl1pPr marL="0" indent="0" algn="ctr">
              <a:spcBef>
                <a:spcPts val="0"/>
              </a:spcBef>
              <a:buNone/>
              <a:defRPr sz="1200" baseline="0">
                <a:solidFill>
                  <a:schemeClr val="tx1"/>
                </a:solidFill>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GB" noProof="0"/>
              <a:t>This is a placeholder for a short introduction text to the slide. Aliquam erat volutpat. </a:t>
            </a:r>
            <a:br>
              <a:rPr lang="en-GB" noProof="0"/>
            </a:br>
            <a:r>
              <a:rPr lang="en-GB" noProof="0"/>
              <a:t>Nam vitae vulputate tortor. Nam eget metus leo. Maecenas dictum ex sed neque cursus eleifend. Cras luctus bibendum pharetra.</a:t>
            </a:r>
          </a:p>
        </p:txBody>
      </p:sp>
      <p:sp>
        <p:nvSpPr>
          <p:cNvPr id="15" name="Content Placeholder 2">
            <a:extLst>
              <a:ext uri="{FF2B5EF4-FFF2-40B4-BE49-F238E27FC236}">
                <a16:creationId xmlns:a16="http://schemas.microsoft.com/office/drawing/2014/main" id="{3668093E-01CD-4458-A908-4DC6E09411B6}"/>
              </a:ext>
            </a:extLst>
          </p:cNvPr>
          <p:cNvSpPr>
            <a:spLocks noGrp="1"/>
          </p:cNvSpPr>
          <p:nvPr>
            <p:ph idx="21" hasCustomPrompt="1"/>
          </p:nvPr>
        </p:nvSpPr>
        <p:spPr>
          <a:xfrm>
            <a:off x="6503374" y="2392070"/>
            <a:ext cx="5400000" cy="3989680"/>
          </a:xfrm>
          <a:prstGeom prst="rect">
            <a:avLst/>
          </a:prstGeom>
        </p:spPr>
        <p:txBody>
          <a:bodyPr>
            <a:noAutofit/>
          </a:bodyPr>
          <a:lstStyle>
            <a:lvl1pPr marL="342900" indent="-342900">
              <a:buClr>
                <a:schemeClr val="accent3">
                  <a:lumMod val="50000"/>
                </a:schemeClr>
              </a:buClr>
              <a:buSzPct val="90000"/>
              <a:buFont typeface="Wingdings" panose="05000000000000000000" pitchFamily="2" charset="2"/>
              <a:buChar char="§"/>
              <a:defRPr sz="1400" b="0">
                <a:solidFill>
                  <a:schemeClr val="tx1"/>
                </a:solidFill>
                <a:latin typeface="+mn-lt"/>
              </a:defRPr>
            </a:lvl1pPr>
            <a:lvl2pPr marL="457200" indent="0">
              <a:buNone/>
              <a:defRPr/>
            </a:lvl2pPr>
          </a:lstStyle>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a:p>
            <a:pPr lvl="0"/>
            <a:r>
              <a:rPr lang="en-GB" noProof="0"/>
              <a:t>In maximus aliquam enim, pharetra imperdiet massa tempus ut. In eu odio at enim tristique pretium eu sed ex. </a:t>
            </a:r>
          </a:p>
          <a:p>
            <a:pPr lvl="0"/>
            <a:r>
              <a:rPr lang="en-GB" noProof="0"/>
              <a:t>Sed faucibus efficitur tortor vel suscipit. Donec ligula enim, dapibus sit amet urna vel, convallis volutpat purus. </a:t>
            </a:r>
          </a:p>
          <a:p>
            <a:pPr lvl="0"/>
            <a:r>
              <a:rPr lang="en-GB" noProof="0"/>
              <a:t>Curabitur at nisl ultricies, facilisis tortor at, molestie lacus. Maecenas malesuada imperdiet dolor, a porta justo. Suspendisse rhoncus enim at ipsum viverra interdum. </a:t>
            </a:r>
          </a:p>
          <a:p>
            <a:pPr lvl="0"/>
            <a:r>
              <a:rPr lang="en-GB" noProof="0"/>
              <a:t>Sed pulvinar justo a commodo faucibus. Nam auctor risus in erat suscipit, vitae tempus lectus aliquet. </a:t>
            </a:r>
          </a:p>
        </p:txBody>
      </p:sp>
      <p:sp>
        <p:nvSpPr>
          <p:cNvPr id="17" name="Text Placeholder 18">
            <a:extLst>
              <a:ext uri="{FF2B5EF4-FFF2-40B4-BE49-F238E27FC236}">
                <a16:creationId xmlns:a16="http://schemas.microsoft.com/office/drawing/2014/main" id="{24A451C7-849F-40F6-80DD-EBA21D86E612}"/>
              </a:ext>
            </a:extLst>
          </p:cNvPr>
          <p:cNvSpPr>
            <a:spLocks noGrp="1"/>
          </p:cNvSpPr>
          <p:nvPr>
            <p:ph type="body" sz="quarter" idx="22" hasCustomPrompt="1"/>
          </p:nvPr>
        </p:nvSpPr>
        <p:spPr>
          <a:xfrm>
            <a:off x="6503367" y="1752271"/>
            <a:ext cx="5400000" cy="511175"/>
          </a:xfrm>
          <a:prstGeom prst="snipRoundRect">
            <a:avLst>
              <a:gd name="adj1" fmla="val 0"/>
              <a:gd name="adj2" fmla="val 16667"/>
            </a:avLst>
          </a:prstGeom>
          <a:solidFill>
            <a:schemeClr val="accent3">
              <a:lumMod val="50000"/>
            </a:schemeClr>
          </a:solidFill>
        </p:spPr>
        <p:txBody>
          <a:bodyPr lIns="180000" anchor="ctr"/>
          <a:lstStyle>
            <a:lvl1pPr marL="0" indent="0" algn="ctr">
              <a:buNone/>
              <a:defRPr sz="1800" b="1" baseline="0">
                <a:solidFill>
                  <a:schemeClr val="bg1"/>
                </a:solidFill>
                <a:latin typeface="+mj-lt"/>
              </a:defRPr>
            </a:lvl1pPr>
          </a:lstStyle>
          <a:p>
            <a:pPr lvl="0"/>
            <a:r>
              <a:rPr lang="en-GB" noProof="0"/>
              <a:t>[Insert the title of this column here]</a:t>
            </a:r>
          </a:p>
        </p:txBody>
      </p:sp>
      <p:sp>
        <p:nvSpPr>
          <p:cNvPr id="8" name="Slide Number Placeholder 11">
            <a:extLst>
              <a:ext uri="{FF2B5EF4-FFF2-40B4-BE49-F238E27FC236}">
                <a16:creationId xmlns:a16="http://schemas.microsoft.com/office/drawing/2014/main" id="{BE01A47D-7DEB-4736-B68F-FFEF500449D5}"/>
              </a:ext>
            </a:extLst>
          </p:cNvPr>
          <p:cNvSpPr>
            <a:spLocks noGrp="1"/>
          </p:cNvSpPr>
          <p:nvPr>
            <p:ph type="sldNum" sz="quarter" idx="4"/>
          </p:nvPr>
        </p:nvSpPr>
        <p:spPr>
          <a:xfrm>
            <a:off x="9429274" y="6492873"/>
            <a:ext cx="2609707" cy="365125"/>
          </a:xfrm>
          <a:prstGeom prst="rect">
            <a:avLst/>
          </a:prstGeom>
        </p:spPr>
        <p:txBody>
          <a:bodyPr anchor="ctr" anchorCtr="0"/>
          <a:lstStyle>
            <a:lvl1pPr algn="r">
              <a:defRPr sz="1100">
                <a:solidFill>
                  <a:schemeClr val="tx1"/>
                </a:solidFill>
                <a:latin typeface="+mj-lt"/>
              </a:defRPr>
            </a:lvl1pPr>
          </a:lstStyle>
          <a:p>
            <a:fld id="{A36EBB71-1AEC-4D92-8A51-969FF0A7CB17}" type="slidenum">
              <a:rPr lang="en-GB" noProof="0" smtClean="0"/>
              <a:pPr/>
              <a:t>‹#›</a:t>
            </a:fld>
            <a:endParaRPr lang="en-GB" noProof="0"/>
          </a:p>
        </p:txBody>
      </p:sp>
    </p:spTree>
    <p:extLst>
      <p:ext uri="{BB962C8B-B14F-4D97-AF65-F5344CB8AC3E}">
        <p14:creationId xmlns:p14="http://schemas.microsoft.com/office/powerpoint/2010/main" val="3298449141"/>
      </p:ext>
    </p:extLst>
  </p:cSld>
  <p:clrMapOvr>
    <a:masterClrMapping/>
  </p:clrMapOvr>
  <p:extLst>
    <p:ext uri="{DCECCB84-F9BA-43D5-87BE-67443E8EF086}">
      <p15:sldGuideLst xmlns:p15="http://schemas.microsoft.com/office/powerpoint/2012/main">
        <p15:guide id="6" orient="horz" pos="2160">
          <p15:clr>
            <a:srgbClr val="FBAE40"/>
          </p15:clr>
        </p15:guide>
        <p15:guide id="7" pos="3840">
          <p15:clr>
            <a:srgbClr val="FBAE40"/>
          </p15:clr>
        </p15:guide>
        <p15:guide id="8" orient="horz" pos="572">
          <p15:clr>
            <a:srgbClr val="FBAE40"/>
          </p15:clr>
        </p15:guide>
        <p15:guide id="9" pos="7355">
          <p15:clr>
            <a:srgbClr val="FBAE40"/>
          </p15:clr>
        </p15:guide>
        <p15:guide id="10" pos="325">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 column + 1 image">
    <p:spTree>
      <p:nvGrpSpPr>
        <p:cNvPr id="1" name=""/>
        <p:cNvGrpSpPr/>
        <p:nvPr/>
      </p:nvGrpSpPr>
      <p:grpSpPr>
        <a:xfrm>
          <a:off x="0" y="0"/>
          <a:ext cx="0" cy="0"/>
          <a:chOff x="0" y="0"/>
          <a:chExt cx="0" cy="0"/>
        </a:xfrm>
      </p:grpSpPr>
      <p:sp>
        <p:nvSpPr>
          <p:cNvPr id="9" name="Text Placeholder 9">
            <a:extLst>
              <a:ext uri="{FF2B5EF4-FFF2-40B4-BE49-F238E27FC236}">
                <a16:creationId xmlns:a16="http://schemas.microsoft.com/office/drawing/2014/main" id="{04712DD5-D087-4CB4-BA3C-28D8ACE7AFA7}"/>
              </a:ext>
            </a:extLst>
          </p:cNvPr>
          <p:cNvSpPr>
            <a:spLocks noGrp="1"/>
          </p:cNvSpPr>
          <p:nvPr>
            <p:ph type="body" sz="quarter" idx="13" hasCustomPrompt="1"/>
          </p:nvPr>
        </p:nvSpPr>
        <p:spPr>
          <a:xfrm>
            <a:off x="678360" y="171842"/>
            <a:ext cx="11225007" cy="416620"/>
          </a:xfrm>
          <a:prstGeom prst="rect">
            <a:avLst/>
          </a:prstGeom>
        </p:spPr>
        <p:txBody>
          <a:bodyPr>
            <a:noAutofit/>
          </a:bodyPr>
          <a:lstStyle>
            <a:lvl1pPr marL="0" indent="0">
              <a:buNone/>
              <a:defRPr sz="2400" b="1">
                <a:solidFill>
                  <a:schemeClr val="tx1"/>
                </a:solidFill>
                <a:latin typeface="+mj-lt"/>
              </a:defRPr>
            </a:lvl1pPr>
          </a:lstStyle>
          <a:p>
            <a:pPr lvl="0"/>
            <a:r>
              <a:rPr lang="en-GB" noProof="0"/>
              <a:t>[Add slide title here]</a:t>
            </a:r>
          </a:p>
        </p:txBody>
      </p:sp>
      <p:sp>
        <p:nvSpPr>
          <p:cNvPr id="10" name="Content Placeholder 2">
            <a:extLst>
              <a:ext uri="{FF2B5EF4-FFF2-40B4-BE49-F238E27FC236}">
                <a16:creationId xmlns:a16="http://schemas.microsoft.com/office/drawing/2014/main" id="{B73AE55E-D2C5-421C-93CF-92CA539844A2}"/>
              </a:ext>
            </a:extLst>
          </p:cNvPr>
          <p:cNvSpPr>
            <a:spLocks noGrp="1"/>
          </p:cNvSpPr>
          <p:nvPr>
            <p:ph idx="1" hasCustomPrompt="1"/>
          </p:nvPr>
        </p:nvSpPr>
        <p:spPr>
          <a:xfrm>
            <a:off x="887374" y="2392070"/>
            <a:ext cx="5400000" cy="3989680"/>
          </a:xfrm>
          <a:prstGeom prst="rect">
            <a:avLst/>
          </a:prstGeom>
        </p:spPr>
        <p:txBody>
          <a:bodyPr>
            <a:normAutofit/>
          </a:bodyPr>
          <a:lstStyle>
            <a:lvl1pPr marL="342900" indent="-342900">
              <a:buClr>
                <a:schemeClr val="accent3"/>
              </a:buClr>
              <a:buSzPct val="90000"/>
              <a:buFont typeface="Wingdings" panose="05000000000000000000" pitchFamily="2" charset="2"/>
              <a:buChar char="§"/>
              <a:defRPr sz="1400" b="0">
                <a:solidFill>
                  <a:schemeClr val="tx1"/>
                </a:solidFill>
                <a:latin typeface="Arial" panose="020B0604020202020204" pitchFamily="34" charset="0"/>
                <a:cs typeface="Arial" panose="020B0604020202020204" pitchFamily="34" charset="0"/>
              </a:defRPr>
            </a:lvl1pPr>
            <a:lvl2pPr marL="457200" indent="0">
              <a:buNone/>
              <a:defRPr/>
            </a:lvl2pPr>
          </a:lstStyle>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a:p>
            <a:pPr lvl="0"/>
            <a:r>
              <a:rPr lang="en-GB" noProof="0"/>
              <a:t>In maximus aliquam enim, pharetra imperdiet massa tempus ut. In eu odio at enim tristique pretium eu sed ex. </a:t>
            </a:r>
          </a:p>
          <a:p>
            <a:pPr lvl="0"/>
            <a:r>
              <a:rPr lang="en-GB" noProof="0"/>
              <a:t>Sed faucibus efficitur tortor vel suscipit. Donec ligula enim, dapibus sit amet urna vel, convallis volutpat purus. </a:t>
            </a:r>
          </a:p>
          <a:p>
            <a:pPr lvl="0"/>
            <a:r>
              <a:rPr lang="en-GB" noProof="0"/>
              <a:t>Curabitur at nisl ultricies, facilisis tortor at, molestie lacus. Maecenas malesuada imperdiet dolor, a porta justo. Suspendisse rhoncus enim at ipsum viverra interdum. </a:t>
            </a:r>
          </a:p>
          <a:p>
            <a:pPr lvl="0"/>
            <a:r>
              <a:rPr lang="en-GB" noProof="0"/>
              <a:t>Sed pulvinar justo a commodo faucibus. Nam auctor risus in erat suscipit, vitae tempus lectus aliquet. </a:t>
            </a:r>
          </a:p>
        </p:txBody>
      </p:sp>
      <p:sp>
        <p:nvSpPr>
          <p:cNvPr id="11" name="Text Placeholder 18">
            <a:extLst>
              <a:ext uri="{FF2B5EF4-FFF2-40B4-BE49-F238E27FC236}">
                <a16:creationId xmlns:a16="http://schemas.microsoft.com/office/drawing/2014/main" id="{96DE7CB2-2954-4F65-A39B-A7AA4E2F840A}"/>
              </a:ext>
            </a:extLst>
          </p:cNvPr>
          <p:cNvSpPr>
            <a:spLocks noGrp="1"/>
          </p:cNvSpPr>
          <p:nvPr>
            <p:ph type="body" sz="quarter" idx="16" hasCustomPrompt="1"/>
          </p:nvPr>
        </p:nvSpPr>
        <p:spPr>
          <a:xfrm>
            <a:off x="887367" y="1752271"/>
            <a:ext cx="5400000" cy="511175"/>
          </a:xfrm>
          <a:prstGeom prst="snip1Rect">
            <a:avLst/>
          </a:prstGeom>
          <a:solidFill>
            <a:srgbClr val="069B99"/>
          </a:solidFill>
        </p:spPr>
        <p:txBody>
          <a:bodyPr lIns="180000" anchor="ctr"/>
          <a:lstStyle>
            <a:lvl1pPr marL="0" indent="0" algn="ctr">
              <a:buNone/>
              <a:defRPr sz="1800" b="1" baseline="0">
                <a:solidFill>
                  <a:schemeClr val="bg1"/>
                </a:solidFill>
                <a:latin typeface="+mj-lt"/>
              </a:defRPr>
            </a:lvl1pPr>
          </a:lstStyle>
          <a:p>
            <a:pPr lvl="0"/>
            <a:r>
              <a:rPr lang="en-GB" noProof="0"/>
              <a:t>[Insert the title of this column here]</a:t>
            </a:r>
          </a:p>
        </p:txBody>
      </p:sp>
      <p:sp>
        <p:nvSpPr>
          <p:cNvPr id="12" name="Text Placeholder 13">
            <a:extLst>
              <a:ext uri="{FF2B5EF4-FFF2-40B4-BE49-F238E27FC236}">
                <a16:creationId xmlns:a16="http://schemas.microsoft.com/office/drawing/2014/main" id="{7895402C-856D-406E-815A-BA7D3D323018}"/>
              </a:ext>
            </a:extLst>
          </p:cNvPr>
          <p:cNvSpPr>
            <a:spLocks noGrp="1"/>
          </p:cNvSpPr>
          <p:nvPr>
            <p:ph type="body" sz="quarter" idx="14" hasCustomPrompt="1"/>
          </p:nvPr>
        </p:nvSpPr>
        <p:spPr>
          <a:xfrm>
            <a:off x="887374" y="908050"/>
            <a:ext cx="11016000" cy="579457"/>
          </a:xfrm>
          <a:prstGeom prst="rect">
            <a:avLst/>
          </a:prstGeom>
          <a:solidFill>
            <a:schemeClr val="bg1">
              <a:lumMod val="95000"/>
            </a:schemeClr>
          </a:solidFill>
        </p:spPr>
        <p:txBody>
          <a:bodyPr anchor="ctr">
            <a:normAutofit/>
          </a:bodyPr>
          <a:lstStyle>
            <a:lvl1pPr marL="0" indent="0" algn="ctr">
              <a:spcBef>
                <a:spcPts val="0"/>
              </a:spcBef>
              <a:buNone/>
              <a:defRPr sz="1200" baseline="0">
                <a:solidFill>
                  <a:schemeClr val="tx1"/>
                </a:solidFill>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GB" noProof="0"/>
              <a:t>This is a placeholder for a short introduction text to the slide. Aliquam erat volutpat. </a:t>
            </a:r>
            <a:br>
              <a:rPr lang="en-GB" noProof="0"/>
            </a:br>
            <a:r>
              <a:rPr lang="en-GB" noProof="0"/>
              <a:t>Nam vitae vulputate tortor. Nam eget metus leo. Maecenas dictum ex sed neque cursus eleifend. Cras luctus bibendum pharetra.</a:t>
            </a:r>
          </a:p>
        </p:txBody>
      </p:sp>
      <p:sp>
        <p:nvSpPr>
          <p:cNvPr id="15" name="Picture Placeholder 7">
            <a:extLst>
              <a:ext uri="{FF2B5EF4-FFF2-40B4-BE49-F238E27FC236}">
                <a16:creationId xmlns:a16="http://schemas.microsoft.com/office/drawing/2014/main" id="{13A2CA32-0560-4453-9E7B-523B12D89FE1}"/>
              </a:ext>
            </a:extLst>
          </p:cNvPr>
          <p:cNvSpPr>
            <a:spLocks noGrp="1"/>
          </p:cNvSpPr>
          <p:nvPr>
            <p:ph type="pic" sz="quarter" idx="21" hasCustomPrompt="1"/>
          </p:nvPr>
        </p:nvSpPr>
        <p:spPr>
          <a:xfrm>
            <a:off x="6473952" y="1752270"/>
            <a:ext cx="5509869" cy="4629479"/>
          </a:xfrm>
          <a:prstGeom prst="rect">
            <a:avLst/>
          </a:prstGeom>
          <a:solidFill>
            <a:schemeClr val="bg2"/>
          </a:solidFill>
          <a:ln w="107950">
            <a:solidFill>
              <a:schemeClr val="bg1"/>
            </a:solidFill>
            <a:miter lim="800000"/>
          </a:ln>
          <a:effectLst>
            <a:outerShdw blurRad="165100" dist="38100" dir="2700000" sx="101000" sy="101000" algn="tl" rotWithShape="0">
              <a:prstClr val="black">
                <a:alpha val="5000"/>
              </a:prstClr>
            </a:outerShdw>
          </a:effectLst>
        </p:spPr>
        <p:txBody>
          <a:bodyPr anchor="ctr"/>
          <a:lstStyle>
            <a:lvl1pPr marL="0" indent="0" algn="ctr">
              <a:buNone/>
              <a:defRPr lang="en-GB" dirty="0"/>
            </a:lvl1pPr>
          </a:lstStyle>
          <a:p>
            <a:r>
              <a:rPr lang="en-GB" noProof="0"/>
              <a:t>Click to add picture</a:t>
            </a:r>
          </a:p>
        </p:txBody>
      </p:sp>
      <p:sp>
        <p:nvSpPr>
          <p:cNvPr id="7" name="Slide Number Placeholder 11">
            <a:extLst>
              <a:ext uri="{FF2B5EF4-FFF2-40B4-BE49-F238E27FC236}">
                <a16:creationId xmlns:a16="http://schemas.microsoft.com/office/drawing/2014/main" id="{FE96CCD7-6D10-465B-BADF-91AD81060F1C}"/>
              </a:ext>
            </a:extLst>
          </p:cNvPr>
          <p:cNvSpPr>
            <a:spLocks noGrp="1"/>
          </p:cNvSpPr>
          <p:nvPr>
            <p:ph type="sldNum" sz="quarter" idx="4"/>
          </p:nvPr>
        </p:nvSpPr>
        <p:spPr>
          <a:xfrm>
            <a:off x="9429274" y="6492873"/>
            <a:ext cx="2609707" cy="365125"/>
          </a:xfrm>
          <a:prstGeom prst="rect">
            <a:avLst/>
          </a:prstGeom>
        </p:spPr>
        <p:txBody>
          <a:bodyPr anchor="ctr" anchorCtr="0"/>
          <a:lstStyle>
            <a:lvl1pPr algn="r">
              <a:defRPr sz="1100">
                <a:solidFill>
                  <a:schemeClr val="tx1"/>
                </a:solidFill>
                <a:latin typeface="+mj-lt"/>
              </a:defRPr>
            </a:lvl1pPr>
          </a:lstStyle>
          <a:p>
            <a:fld id="{A36EBB71-1AEC-4D92-8A51-969FF0A7CB17}" type="slidenum">
              <a:rPr lang="en-GB" noProof="0" smtClean="0"/>
              <a:pPr/>
              <a:t>‹#›</a:t>
            </a:fld>
            <a:endParaRPr lang="en-GB" noProof="0"/>
          </a:p>
        </p:txBody>
      </p:sp>
    </p:spTree>
    <p:extLst>
      <p:ext uri="{BB962C8B-B14F-4D97-AF65-F5344CB8AC3E}">
        <p14:creationId xmlns:p14="http://schemas.microsoft.com/office/powerpoint/2010/main" val="1147425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3 columns">
    <p:spTree>
      <p:nvGrpSpPr>
        <p:cNvPr id="1" name=""/>
        <p:cNvGrpSpPr/>
        <p:nvPr/>
      </p:nvGrpSpPr>
      <p:grpSpPr>
        <a:xfrm>
          <a:off x="0" y="0"/>
          <a:ext cx="0" cy="0"/>
          <a:chOff x="0" y="0"/>
          <a:chExt cx="0" cy="0"/>
        </a:xfrm>
      </p:grpSpPr>
      <p:sp>
        <p:nvSpPr>
          <p:cNvPr id="11" name="Content Placeholder 2"/>
          <p:cNvSpPr>
            <a:spLocks noGrp="1"/>
          </p:cNvSpPr>
          <p:nvPr>
            <p:ph idx="1" hasCustomPrompt="1"/>
          </p:nvPr>
        </p:nvSpPr>
        <p:spPr>
          <a:xfrm>
            <a:off x="965999" y="2392070"/>
            <a:ext cx="3420000" cy="3989680"/>
          </a:xfrm>
          <a:prstGeom prst="rect">
            <a:avLst/>
          </a:prstGeom>
        </p:spPr>
        <p:txBody>
          <a:bodyPr>
            <a:normAutofit/>
          </a:bodyPr>
          <a:lstStyle>
            <a:lvl1pPr marL="342900" indent="-342900">
              <a:lnSpc>
                <a:spcPct val="100000"/>
              </a:lnSpc>
              <a:spcBef>
                <a:spcPts val="1200"/>
              </a:spcBef>
              <a:buClr>
                <a:schemeClr val="accent3">
                  <a:lumMod val="50000"/>
                </a:schemeClr>
              </a:buClr>
              <a:buSzPct val="100000"/>
              <a:buFont typeface="Bahnschrift SemiBold SemiConden" panose="020B0502040204020203" pitchFamily="34" charset="0"/>
              <a:buChar char="¬"/>
              <a:defRPr sz="1400" b="0">
                <a:solidFill>
                  <a:schemeClr val="tx1"/>
                </a:solidFill>
                <a:latin typeface="+mn-lt"/>
              </a:defRPr>
            </a:lvl1pPr>
            <a:lvl2pPr marL="457200" indent="0">
              <a:buNone/>
              <a:defRPr/>
            </a:lvl2pPr>
          </a:lstStyle>
          <a:p>
            <a:pPr lvl="0"/>
            <a:r>
              <a:rPr lang="en-GB" noProof="0" dirty="0" err="1"/>
              <a:t>Sed</a:t>
            </a:r>
            <a:r>
              <a:rPr lang="en-GB" noProof="0" dirty="0"/>
              <a:t> ac </a:t>
            </a:r>
            <a:r>
              <a:rPr lang="en-GB" noProof="0" dirty="0" err="1"/>
              <a:t>elementum</a:t>
            </a:r>
            <a:r>
              <a:rPr lang="en-GB" noProof="0" dirty="0"/>
              <a:t> ante, id </a:t>
            </a:r>
            <a:r>
              <a:rPr lang="en-GB" noProof="0" dirty="0" err="1"/>
              <a:t>varius</a:t>
            </a:r>
            <a:r>
              <a:rPr lang="en-GB" noProof="0" dirty="0"/>
              <a:t> </a:t>
            </a:r>
            <a:r>
              <a:rPr lang="en-GB" noProof="0" dirty="0" err="1"/>
              <a:t>orci</a:t>
            </a:r>
            <a:r>
              <a:rPr lang="en-GB" noProof="0" dirty="0"/>
              <a:t>. Maecenas </a:t>
            </a:r>
            <a:r>
              <a:rPr lang="en-GB" noProof="0" dirty="0" err="1"/>
              <a:t>interdum</a:t>
            </a:r>
            <a:r>
              <a:rPr lang="en-GB" noProof="0" dirty="0"/>
              <a:t> ligula </a:t>
            </a:r>
            <a:r>
              <a:rPr lang="en-GB" noProof="0" dirty="0" err="1"/>
              <a:t>eget</a:t>
            </a:r>
            <a:r>
              <a:rPr lang="en-GB" noProof="0" dirty="0"/>
              <a:t> </a:t>
            </a:r>
            <a:r>
              <a:rPr lang="en-GB" noProof="0" dirty="0" err="1"/>
              <a:t>consectetur</a:t>
            </a:r>
            <a:r>
              <a:rPr lang="en-GB" noProof="0" dirty="0"/>
              <a:t> </a:t>
            </a:r>
            <a:r>
              <a:rPr lang="en-GB" noProof="0" dirty="0" err="1"/>
              <a:t>feugiat</a:t>
            </a:r>
            <a:r>
              <a:rPr lang="en-GB" noProof="0" dirty="0"/>
              <a:t>. </a:t>
            </a:r>
          </a:p>
          <a:p>
            <a:pPr lvl="0"/>
            <a:r>
              <a:rPr lang="en-GB" noProof="0" dirty="0" err="1"/>
              <a:t>Praesent</a:t>
            </a:r>
            <a:r>
              <a:rPr lang="en-GB" noProof="0" dirty="0"/>
              <a:t> </a:t>
            </a:r>
            <a:r>
              <a:rPr lang="en-GB" noProof="0" dirty="0" err="1"/>
              <a:t>elit</a:t>
            </a:r>
            <a:r>
              <a:rPr lang="en-GB" noProof="0" dirty="0"/>
              <a:t> </a:t>
            </a:r>
            <a:r>
              <a:rPr lang="en-GB" noProof="0" dirty="0" err="1"/>
              <a:t>est</a:t>
            </a:r>
            <a:r>
              <a:rPr lang="en-GB" noProof="0" dirty="0"/>
              <a:t>, </a:t>
            </a:r>
            <a:r>
              <a:rPr lang="en-GB" noProof="0" dirty="0" err="1"/>
              <a:t>accumsan</a:t>
            </a:r>
            <a:r>
              <a:rPr lang="en-GB" noProof="0" dirty="0"/>
              <a:t> </a:t>
            </a:r>
            <a:r>
              <a:rPr lang="en-GB" noProof="0" dirty="0" err="1"/>
              <a:t>eget</a:t>
            </a:r>
            <a:r>
              <a:rPr lang="en-GB" noProof="0" dirty="0"/>
              <a:t> </a:t>
            </a:r>
            <a:r>
              <a:rPr lang="en-GB" noProof="0" dirty="0" err="1"/>
              <a:t>consectetur</a:t>
            </a:r>
            <a:r>
              <a:rPr lang="en-GB" noProof="0" dirty="0"/>
              <a:t> ac, lacinia id mi. Duis </a:t>
            </a:r>
            <a:r>
              <a:rPr lang="en-GB" noProof="0" dirty="0" err="1"/>
              <a:t>molestie</a:t>
            </a:r>
            <a:r>
              <a:rPr lang="en-GB" noProof="0" dirty="0"/>
              <a:t> semper </a:t>
            </a:r>
            <a:r>
              <a:rPr lang="en-GB" noProof="0" dirty="0" err="1"/>
              <a:t>nunc</a:t>
            </a:r>
            <a:r>
              <a:rPr lang="en-GB" noProof="0" dirty="0"/>
              <a:t> </a:t>
            </a:r>
            <a:r>
              <a:rPr lang="en-GB" noProof="0" dirty="0" err="1"/>
              <a:t>venenatis</a:t>
            </a:r>
            <a:r>
              <a:rPr lang="en-GB" noProof="0" dirty="0"/>
              <a:t> </a:t>
            </a:r>
            <a:r>
              <a:rPr lang="en-GB" noProof="0" dirty="0" err="1"/>
              <a:t>posuere</a:t>
            </a:r>
            <a:r>
              <a:rPr lang="en-GB" noProof="0" dirty="0"/>
              <a:t>. </a:t>
            </a:r>
          </a:p>
          <a:p>
            <a:pPr lvl="0"/>
            <a:r>
              <a:rPr lang="en-GB" noProof="0" dirty="0"/>
              <a:t>In maximus </a:t>
            </a:r>
            <a:r>
              <a:rPr lang="en-GB" noProof="0" dirty="0" err="1"/>
              <a:t>aliquam</a:t>
            </a:r>
            <a:r>
              <a:rPr lang="en-GB" noProof="0" dirty="0"/>
              <a:t> </a:t>
            </a:r>
            <a:r>
              <a:rPr lang="en-GB" noProof="0" dirty="0" err="1"/>
              <a:t>enim</a:t>
            </a:r>
            <a:r>
              <a:rPr lang="en-GB" noProof="0" dirty="0"/>
              <a:t>, pharetra </a:t>
            </a:r>
            <a:r>
              <a:rPr lang="en-GB" noProof="0" dirty="0" err="1"/>
              <a:t>imperdiet</a:t>
            </a:r>
            <a:r>
              <a:rPr lang="en-GB" noProof="0" dirty="0"/>
              <a:t> </a:t>
            </a:r>
            <a:r>
              <a:rPr lang="en-GB" noProof="0" dirty="0" err="1"/>
              <a:t>massa</a:t>
            </a:r>
            <a:r>
              <a:rPr lang="en-GB" noProof="0" dirty="0"/>
              <a:t> tempus </a:t>
            </a:r>
            <a:r>
              <a:rPr lang="en-GB" noProof="0" dirty="0" err="1"/>
              <a:t>ut.</a:t>
            </a:r>
            <a:r>
              <a:rPr lang="en-GB" noProof="0" dirty="0"/>
              <a:t> In </a:t>
            </a:r>
            <a:r>
              <a:rPr lang="en-GB" noProof="0" dirty="0" err="1"/>
              <a:t>eu</a:t>
            </a:r>
            <a:r>
              <a:rPr lang="en-GB" noProof="0" dirty="0"/>
              <a:t> </a:t>
            </a:r>
            <a:r>
              <a:rPr lang="en-GB" noProof="0" dirty="0" err="1"/>
              <a:t>odio</a:t>
            </a:r>
            <a:r>
              <a:rPr lang="en-GB" noProof="0" dirty="0"/>
              <a:t> at </a:t>
            </a:r>
            <a:r>
              <a:rPr lang="en-GB" noProof="0" dirty="0" err="1"/>
              <a:t>enim</a:t>
            </a:r>
            <a:r>
              <a:rPr lang="en-GB" noProof="0" dirty="0"/>
              <a:t> </a:t>
            </a:r>
            <a:r>
              <a:rPr lang="en-GB" noProof="0" dirty="0" err="1"/>
              <a:t>tristique</a:t>
            </a:r>
            <a:r>
              <a:rPr lang="en-GB" noProof="0" dirty="0"/>
              <a:t> </a:t>
            </a:r>
            <a:r>
              <a:rPr lang="en-GB" noProof="0" dirty="0" err="1"/>
              <a:t>pretium</a:t>
            </a:r>
            <a:r>
              <a:rPr lang="en-GB" noProof="0" dirty="0"/>
              <a:t> </a:t>
            </a:r>
            <a:r>
              <a:rPr lang="en-GB" noProof="0" dirty="0" err="1"/>
              <a:t>eu</a:t>
            </a:r>
            <a:r>
              <a:rPr lang="en-GB" noProof="0" dirty="0"/>
              <a:t> </a:t>
            </a:r>
            <a:r>
              <a:rPr lang="en-GB" noProof="0" dirty="0" err="1"/>
              <a:t>sed</a:t>
            </a:r>
            <a:r>
              <a:rPr lang="en-GB" noProof="0" dirty="0"/>
              <a:t> ex. </a:t>
            </a:r>
          </a:p>
          <a:p>
            <a:pPr lvl="0"/>
            <a:r>
              <a:rPr lang="en-GB" noProof="0" dirty="0" err="1"/>
              <a:t>Sed</a:t>
            </a:r>
            <a:r>
              <a:rPr lang="en-GB" noProof="0" dirty="0"/>
              <a:t> </a:t>
            </a:r>
            <a:r>
              <a:rPr lang="en-GB" noProof="0" dirty="0" err="1"/>
              <a:t>faucibus</a:t>
            </a:r>
            <a:r>
              <a:rPr lang="en-GB" noProof="0" dirty="0"/>
              <a:t> </a:t>
            </a:r>
            <a:r>
              <a:rPr lang="en-GB" noProof="0" dirty="0" err="1"/>
              <a:t>efficitur</a:t>
            </a:r>
            <a:r>
              <a:rPr lang="en-GB" noProof="0" dirty="0"/>
              <a:t> </a:t>
            </a:r>
            <a:r>
              <a:rPr lang="en-GB" noProof="0" dirty="0" err="1"/>
              <a:t>tortor</a:t>
            </a:r>
            <a:r>
              <a:rPr lang="en-GB" noProof="0" dirty="0"/>
              <a:t> </a:t>
            </a:r>
            <a:r>
              <a:rPr lang="en-GB" noProof="0" dirty="0" err="1"/>
              <a:t>vel</a:t>
            </a:r>
            <a:r>
              <a:rPr lang="en-GB" noProof="0" dirty="0"/>
              <a:t> </a:t>
            </a:r>
            <a:r>
              <a:rPr lang="en-GB" noProof="0" dirty="0" err="1"/>
              <a:t>suscipit</a:t>
            </a:r>
            <a:r>
              <a:rPr lang="en-GB" noProof="0" dirty="0"/>
              <a:t>. Donec ligula </a:t>
            </a:r>
            <a:r>
              <a:rPr lang="en-GB" noProof="0" dirty="0" err="1"/>
              <a:t>enim</a:t>
            </a:r>
            <a:r>
              <a:rPr lang="en-GB" noProof="0" dirty="0"/>
              <a:t>, </a:t>
            </a:r>
            <a:r>
              <a:rPr lang="en-GB" noProof="0" dirty="0" err="1"/>
              <a:t>dapibus</a:t>
            </a:r>
            <a:r>
              <a:rPr lang="en-GB" noProof="0" dirty="0"/>
              <a:t> sit </a:t>
            </a:r>
            <a:r>
              <a:rPr lang="en-GB" noProof="0" dirty="0" err="1"/>
              <a:t>amet</a:t>
            </a:r>
            <a:r>
              <a:rPr lang="en-GB" noProof="0" dirty="0"/>
              <a:t> </a:t>
            </a:r>
            <a:r>
              <a:rPr lang="en-GB" noProof="0" dirty="0" err="1"/>
              <a:t>urna</a:t>
            </a:r>
            <a:r>
              <a:rPr lang="en-GB" noProof="0" dirty="0"/>
              <a:t> </a:t>
            </a:r>
            <a:r>
              <a:rPr lang="en-GB" noProof="0" dirty="0" err="1"/>
              <a:t>vel</a:t>
            </a:r>
            <a:r>
              <a:rPr lang="en-GB" noProof="0" dirty="0"/>
              <a:t>, convallis </a:t>
            </a:r>
            <a:r>
              <a:rPr lang="en-GB" noProof="0" dirty="0" err="1"/>
              <a:t>volutpat</a:t>
            </a:r>
            <a:r>
              <a:rPr lang="en-GB" noProof="0" dirty="0"/>
              <a:t> </a:t>
            </a:r>
            <a:r>
              <a:rPr lang="en-GB" noProof="0" dirty="0" err="1"/>
              <a:t>purus</a:t>
            </a:r>
            <a:r>
              <a:rPr lang="en-GB" noProof="0" dirty="0"/>
              <a:t>. </a:t>
            </a:r>
          </a:p>
        </p:txBody>
      </p:sp>
      <p:sp>
        <p:nvSpPr>
          <p:cNvPr id="14" name="Text Placeholder 13"/>
          <p:cNvSpPr>
            <a:spLocks noGrp="1"/>
          </p:cNvSpPr>
          <p:nvPr>
            <p:ph type="body" sz="quarter" idx="14" hasCustomPrompt="1"/>
          </p:nvPr>
        </p:nvSpPr>
        <p:spPr>
          <a:xfrm>
            <a:off x="965998" y="908050"/>
            <a:ext cx="10710064" cy="670859"/>
          </a:xfrm>
          <a:prstGeom prst="rect">
            <a:avLst/>
          </a:prstGeom>
          <a:solidFill>
            <a:schemeClr val="bg1">
              <a:lumMod val="95000"/>
            </a:schemeClr>
          </a:solidFill>
        </p:spPr>
        <p:txBody>
          <a:bodyPr anchor="ctr">
            <a:normAutofit/>
          </a:bodyPr>
          <a:lstStyle>
            <a:lvl1pPr marL="0" indent="0" algn="ctr">
              <a:buNone/>
              <a:defRPr sz="1200" baseline="0">
                <a:solidFill>
                  <a:schemeClr val="tx1"/>
                </a:solidFill>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GB" noProof="0"/>
              <a:t>This is a placeholder for a short introduction text to the slide. Aliquam erat volutpat. </a:t>
            </a:r>
            <a:br>
              <a:rPr lang="en-GB" noProof="0"/>
            </a:br>
            <a:r>
              <a:rPr lang="en-GB" noProof="0"/>
              <a:t>Nam vitae vulputate tortor. Nam eget metus leo. Maecenas dictum ex sed neque cursus eleifend. Cras luctus bibendum pharetra.</a:t>
            </a:r>
          </a:p>
        </p:txBody>
      </p:sp>
      <p:sp>
        <p:nvSpPr>
          <p:cNvPr id="16" name="Content Placeholder 2"/>
          <p:cNvSpPr>
            <a:spLocks noGrp="1"/>
          </p:cNvSpPr>
          <p:nvPr>
            <p:ph idx="15" hasCustomPrompt="1"/>
          </p:nvPr>
        </p:nvSpPr>
        <p:spPr>
          <a:xfrm>
            <a:off x="4611031" y="2392070"/>
            <a:ext cx="3420000" cy="3989680"/>
          </a:xfrm>
          <a:prstGeom prst="rect">
            <a:avLst/>
          </a:prstGeom>
        </p:spPr>
        <p:txBody>
          <a:bodyPr>
            <a:normAutofit/>
          </a:bodyPr>
          <a:lstStyle>
            <a:lvl1pPr marL="342900" indent="-342900">
              <a:lnSpc>
                <a:spcPct val="100000"/>
              </a:lnSpc>
              <a:spcBef>
                <a:spcPts val="1200"/>
              </a:spcBef>
              <a:buClr>
                <a:schemeClr val="accent2"/>
              </a:buClr>
              <a:buSzPct val="100000"/>
              <a:buFont typeface="Bahnschrift SemiBold SemiConden" panose="020B0502040204020203" pitchFamily="34" charset="0"/>
              <a:buChar char="¬"/>
              <a:defRPr sz="1400" b="0">
                <a:solidFill>
                  <a:schemeClr val="tx1"/>
                </a:solidFill>
                <a:latin typeface="+mn-lt"/>
              </a:defRPr>
            </a:lvl1pPr>
            <a:lvl2pPr marL="457200" indent="0">
              <a:buNone/>
              <a:defRPr/>
            </a:lvl2pPr>
          </a:lstStyle>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a:p>
            <a:pPr lvl="0"/>
            <a:r>
              <a:rPr lang="en-GB" noProof="0"/>
              <a:t>In maximus aliquam enim, pharetra imperdiet massa tempus ut. In eu odio at enim tristique pretium eu sed ex. </a:t>
            </a:r>
          </a:p>
          <a:p>
            <a:pPr lvl="0"/>
            <a:r>
              <a:rPr lang="en-GB" noProof="0"/>
              <a:t>Sed faucibus efficitur tortor vel suscipit. Donec ligula enim, dapibus sit amet urna vel, convallis volutpat purus. </a:t>
            </a:r>
          </a:p>
        </p:txBody>
      </p:sp>
      <p:sp>
        <p:nvSpPr>
          <p:cNvPr id="19" name="Text Placeholder 18"/>
          <p:cNvSpPr>
            <a:spLocks noGrp="1"/>
          </p:cNvSpPr>
          <p:nvPr>
            <p:ph type="body" sz="quarter" idx="16" hasCustomPrompt="1"/>
          </p:nvPr>
        </p:nvSpPr>
        <p:spPr>
          <a:xfrm>
            <a:off x="965998" y="1752271"/>
            <a:ext cx="3420000" cy="511175"/>
          </a:xfrm>
          <a:prstGeom prst="snip1Rect">
            <a:avLst/>
          </a:prstGeom>
          <a:solidFill>
            <a:schemeClr val="accent3">
              <a:lumMod val="50000"/>
            </a:schemeClr>
          </a:solidFill>
        </p:spPr>
        <p:txBody>
          <a:bodyPr lIns="180000" anchor="ctr"/>
          <a:lstStyle>
            <a:lvl1pPr marL="0" indent="0" algn="ctr">
              <a:buNone/>
              <a:defRPr sz="1600" b="1" baseline="0">
                <a:solidFill>
                  <a:schemeClr val="bg1"/>
                </a:solidFill>
                <a:latin typeface="+mj-lt"/>
              </a:defRPr>
            </a:lvl1pPr>
          </a:lstStyle>
          <a:p>
            <a:pPr lvl="0"/>
            <a:r>
              <a:rPr lang="en-GB" noProof="0"/>
              <a:t>[Insert the title of this column]</a:t>
            </a:r>
          </a:p>
        </p:txBody>
      </p:sp>
      <p:sp>
        <p:nvSpPr>
          <p:cNvPr id="20" name="Text Placeholder 18"/>
          <p:cNvSpPr>
            <a:spLocks noGrp="1"/>
          </p:cNvSpPr>
          <p:nvPr>
            <p:ph type="body" sz="quarter" idx="17" hasCustomPrompt="1"/>
          </p:nvPr>
        </p:nvSpPr>
        <p:spPr>
          <a:xfrm>
            <a:off x="4611030" y="1752271"/>
            <a:ext cx="3420000" cy="511175"/>
          </a:xfrm>
          <a:prstGeom prst="snip1Rect">
            <a:avLst/>
          </a:prstGeom>
          <a:solidFill>
            <a:schemeClr val="accent2"/>
          </a:solidFill>
        </p:spPr>
        <p:txBody>
          <a:bodyPr lIns="180000" anchor="ctr"/>
          <a:lstStyle>
            <a:lvl1pPr marL="0" indent="0" algn="ctr">
              <a:buNone/>
              <a:defRPr sz="1600" b="1" baseline="0">
                <a:solidFill>
                  <a:schemeClr val="bg1"/>
                </a:solidFill>
                <a:latin typeface="+mj-lt"/>
              </a:defRPr>
            </a:lvl1pPr>
          </a:lstStyle>
          <a:p>
            <a:pPr lvl="0"/>
            <a:r>
              <a:rPr lang="en-GB" noProof="0"/>
              <a:t>[Insert the title of this column]</a:t>
            </a:r>
          </a:p>
        </p:txBody>
      </p:sp>
      <p:sp>
        <p:nvSpPr>
          <p:cNvPr id="15" name="Content Placeholder 2"/>
          <p:cNvSpPr>
            <a:spLocks noGrp="1"/>
          </p:cNvSpPr>
          <p:nvPr>
            <p:ph idx="18" hasCustomPrompt="1"/>
          </p:nvPr>
        </p:nvSpPr>
        <p:spPr>
          <a:xfrm>
            <a:off x="8256062" y="2392069"/>
            <a:ext cx="3420000" cy="3989680"/>
          </a:xfrm>
          <a:prstGeom prst="rect">
            <a:avLst/>
          </a:prstGeom>
        </p:spPr>
        <p:txBody>
          <a:bodyPr>
            <a:normAutofit/>
          </a:bodyPr>
          <a:lstStyle>
            <a:lvl1pPr marL="342900" indent="-342900">
              <a:lnSpc>
                <a:spcPct val="100000"/>
              </a:lnSpc>
              <a:spcBef>
                <a:spcPts val="1200"/>
              </a:spcBef>
              <a:buClr>
                <a:schemeClr val="accent3"/>
              </a:buClr>
              <a:buSzPct val="100000"/>
              <a:buFont typeface="Bahnschrift SemiBold SemiConden" panose="020B0502040204020203" pitchFamily="34" charset="0"/>
              <a:buChar char="¬"/>
              <a:defRPr sz="1400" b="0">
                <a:solidFill>
                  <a:schemeClr val="tx1"/>
                </a:solidFill>
                <a:latin typeface="+mn-lt"/>
              </a:defRPr>
            </a:lvl1pPr>
            <a:lvl2pPr marL="457200" indent="0">
              <a:buNone/>
              <a:defRPr/>
            </a:lvl2pPr>
          </a:lstStyle>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a:p>
            <a:pPr lvl="0"/>
            <a:r>
              <a:rPr lang="en-GB" noProof="0"/>
              <a:t>In maximus aliquam enim, pharetra imperdiet massa tempus ut. In eu odio at enim tristique pretium eu sed ex. </a:t>
            </a:r>
          </a:p>
          <a:p>
            <a:pPr lvl="0"/>
            <a:r>
              <a:rPr lang="en-GB" noProof="0"/>
              <a:t>Sed faucibus efficitur tortor vel suscipit. Donec ligula enim, dapibus sit amet urna vel, convallis volutpat purus. </a:t>
            </a:r>
          </a:p>
        </p:txBody>
      </p:sp>
      <p:sp>
        <p:nvSpPr>
          <p:cNvPr id="17" name="Text Placeholder 18"/>
          <p:cNvSpPr>
            <a:spLocks noGrp="1"/>
          </p:cNvSpPr>
          <p:nvPr>
            <p:ph type="body" sz="quarter" idx="19" hasCustomPrompt="1"/>
          </p:nvPr>
        </p:nvSpPr>
        <p:spPr>
          <a:xfrm>
            <a:off x="8256062" y="1752271"/>
            <a:ext cx="3420000" cy="511175"/>
          </a:xfrm>
          <a:prstGeom prst="snip1Rect">
            <a:avLst/>
          </a:prstGeom>
          <a:solidFill>
            <a:schemeClr val="accent3"/>
          </a:solidFill>
        </p:spPr>
        <p:txBody>
          <a:bodyPr lIns="180000" anchor="ctr"/>
          <a:lstStyle>
            <a:lvl1pPr marL="0" indent="0" algn="ctr">
              <a:buNone/>
              <a:defRPr sz="1600" b="1" baseline="0">
                <a:solidFill>
                  <a:schemeClr val="bg1"/>
                </a:solidFill>
                <a:latin typeface="+mj-lt"/>
              </a:defRPr>
            </a:lvl1pPr>
          </a:lstStyle>
          <a:p>
            <a:pPr lvl="0"/>
            <a:r>
              <a:rPr lang="en-GB" noProof="0"/>
              <a:t>[Insert the title of this column]</a:t>
            </a:r>
          </a:p>
        </p:txBody>
      </p:sp>
      <p:sp>
        <p:nvSpPr>
          <p:cNvPr id="23" name="Text Placeholder 9"/>
          <p:cNvSpPr>
            <a:spLocks noGrp="1"/>
          </p:cNvSpPr>
          <p:nvPr>
            <p:ph type="body" sz="quarter" idx="13" hasCustomPrompt="1"/>
          </p:nvPr>
        </p:nvSpPr>
        <p:spPr>
          <a:xfrm>
            <a:off x="678360" y="135266"/>
            <a:ext cx="11311642" cy="416620"/>
          </a:xfrm>
          <a:prstGeom prst="rect">
            <a:avLst/>
          </a:prstGeom>
        </p:spPr>
        <p:txBody>
          <a:bodyPr>
            <a:noAutofit/>
          </a:bodyPr>
          <a:lstStyle>
            <a:lvl1pPr marL="0" indent="0">
              <a:buNone/>
              <a:defRPr sz="2400" b="1">
                <a:solidFill>
                  <a:schemeClr val="tx1"/>
                </a:solidFill>
                <a:latin typeface="+mj-lt"/>
              </a:defRPr>
            </a:lvl1pPr>
          </a:lstStyle>
          <a:p>
            <a:pPr lvl="0"/>
            <a:r>
              <a:rPr lang="en-GB" noProof="0"/>
              <a:t>[Add slide title here]</a:t>
            </a:r>
          </a:p>
        </p:txBody>
      </p:sp>
    </p:spTree>
    <p:extLst>
      <p:ext uri="{BB962C8B-B14F-4D97-AF65-F5344CB8AC3E}">
        <p14:creationId xmlns:p14="http://schemas.microsoft.com/office/powerpoint/2010/main" val="945847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 blocks">
    <p:spTree>
      <p:nvGrpSpPr>
        <p:cNvPr id="1" name=""/>
        <p:cNvGrpSpPr/>
        <p:nvPr/>
      </p:nvGrpSpPr>
      <p:grpSpPr>
        <a:xfrm>
          <a:off x="0" y="0"/>
          <a:ext cx="0" cy="0"/>
          <a:chOff x="0" y="0"/>
          <a:chExt cx="0" cy="0"/>
        </a:xfrm>
      </p:grpSpPr>
      <p:sp>
        <p:nvSpPr>
          <p:cNvPr id="10" name="Text Placeholder 9"/>
          <p:cNvSpPr>
            <a:spLocks noGrp="1"/>
          </p:cNvSpPr>
          <p:nvPr>
            <p:ph type="body" sz="quarter" idx="13" hasCustomPrompt="1"/>
          </p:nvPr>
        </p:nvSpPr>
        <p:spPr>
          <a:xfrm>
            <a:off x="678360" y="135266"/>
            <a:ext cx="11311642" cy="416620"/>
          </a:xfrm>
          <a:prstGeom prst="rect">
            <a:avLst/>
          </a:prstGeom>
        </p:spPr>
        <p:txBody>
          <a:bodyPr>
            <a:noAutofit/>
          </a:bodyPr>
          <a:lstStyle>
            <a:lvl1pPr marL="0" indent="0">
              <a:buNone/>
              <a:defRPr sz="2400" b="1">
                <a:solidFill>
                  <a:schemeClr val="tx1"/>
                </a:solidFill>
                <a:latin typeface="+mj-lt"/>
              </a:defRPr>
            </a:lvl1pPr>
          </a:lstStyle>
          <a:p>
            <a:pPr lvl="0"/>
            <a:r>
              <a:rPr lang="en-GB" noProof="0"/>
              <a:t>[Add slide title here]</a:t>
            </a:r>
          </a:p>
        </p:txBody>
      </p:sp>
      <p:sp>
        <p:nvSpPr>
          <p:cNvPr id="11" name="Content Placeholder 2"/>
          <p:cNvSpPr>
            <a:spLocks noGrp="1"/>
          </p:cNvSpPr>
          <p:nvPr>
            <p:ph idx="1" hasCustomPrompt="1"/>
          </p:nvPr>
        </p:nvSpPr>
        <p:spPr>
          <a:xfrm>
            <a:off x="970100" y="2392070"/>
            <a:ext cx="5355338" cy="1501887"/>
          </a:xfrm>
          <a:prstGeom prst="rect">
            <a:avLst/>
          </a:prstGeom>
          <a:noFill/>
        </p:spPr>
        <p:txBody>
          <a:bodyPr>
            <a:normAutofit/>
          </a:bodyPr>
          <a:lstStyle>
            <a:lvl1pPr marL="342900" indent="-342900">
              <a:buClr>
                <a:schemeClr val="accent3">
                  <a:lumMod val="50000"/>
                </a:schemeClr>
              </a:buClr>
              <a:buSzPct val="100000"/>
              <a:buFont typeface="Bahnschrift SemiBold SemiConden" panose="020B0502040204020203" pitchFamily="34" charset="0"/>
              <a:buChar char="¬"/>
              <a:defRPr sz="1400" b="0">
                <a:solidFill>
                  <a:schemeClr val="tx1"/>
                </a:solidFill>
                <a:latin typeface="+mn-lt"/>
              </a:defRPr>
            </a:lvl1pPr>
            <a:lvl2pPr marL="457200" indent="0">
              <a:buNone/>
              <a:defRPr/>
            </a:lvl2pPr>
          </a:lstStyle>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p:txBody>
      </p:sp>
      <p:sp>
        <p:nvSpPr>
          <p:cNvPr id="16" name="Content Placeholder 2"/>
          <p:cNvSpPr>
            <a:spLocks noGrp="1"/>
          </p:cNvSpPr>
          <p:nvPr>
            <p:ph idx="15" hasCustomPrompt="1"/>
          </p:nvPr>
        </p:nvSpPr>
        <p:spPr>
          <a:xfrm>
            <a:off x="6458380" y="2392070"/>
            <a:ext cx="5355668" cy="1501887"/>
          </a:xfrm>
          <a:prstGeom prst="rect">
            <a:avLst/>
          </a:prstGeom>
          <a:noFill/>
        </p:spPr>
        <p:txBody>
          <a:bodyPr>
            <a:normAutofit/>
          </a:bodyPr>
          <a:lstStyle>
            <a:lvl1pPr marL="342900" indent="-342900">
              <a:buClr>
                <a:schemeClr val="accent4"/>
              </a:buClr>
              <a:buSzPct val="100000"/>
              <a:buFont typeface="Bahnschrift SemiBold SemiConden" panose="020B0502040204020203" pitchFamily="34" charset="0"/>
              <a:buChar char="¬"/>
              <a:defRPr sz="1400" b="0">
                <a:solidFill>
                  <a:schemeClr val="tx1"/>
                </a:solidFill>
                <a:latin typeface="+mn-lt"/>
              </a:defRPr>
            </a:lvl1pPr>
            <a:lvl2pPr marL="457200" indent="0">
              <a:buNone/>
              <a:defRPr/>
            </a:lvl2pPr>
          </a:lstStyle>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p:txBody>
      </p:sp>
      <p:sp>
        <p:nvSpPr>
          <p:cNvPr id="19" name="Text Placeholder 18"/>
          <p:cNvSpPr>
            <a:spLocks noGrp="1"/>
          </p:cNvSpPr>
          <p:nvPr>
            <p:ph type="body" sz="quarter" idx="16" hasCustomPrompt="1"/>
          </p:nvPr>
        </p:nvSpPr>
        <p:spPr>
          <a:xfrm>
            <a:off x="970092" y="1752271"/>
            <a:ext cx="5355675" cy="511175"/>
          </a:xfrm>
          <a:prstGeom prst="snip1Rect">
            <a:avLst/>
          </a:prstGeom>
          <a:solidFill>
            <a:schemeClr val="accent3">
              <a:lumMod val="50000"/>
            </a:schemeClr>
          </a:solidFill>
        </p:spPr>
        <p:txBody>
          <a:bodyPr lIns="180000" anchor="ctr"/>
          <a:lstStyle>
            <a:lvl1pPr marL="0" indent="0" algn="ctr">
              <a:buNone/>
              <a:defRPr sz="1800" b="1" baseline="0">
                <a:solidFill>
                  <a:schemeClr val="bg1"/>
                </a:solidFill>
                <a:latin typeface="+mj-lt"/>
              </a:defRPr>
            </a:lvl1pPr>
          </a:lstStyle>
          <a:p>
            <a:pPr lvl="0"/>
            <a:r>
              <a:rPr lang="en-GB" noProof="0"/>
              <a:t>[Insert the title of this column here]</a:t>
            </a:r>
          </a:p>
        </p:txBody>
      </p:sp>
      <p:sp>
        <p:nvSpPr>
          <p:cNvPr id="20" name="Text Placeholder 18"/>
          <p:cNvSpPr>
            <a:spLocks noGrp="1"/>
          </p:cNvSpPr>
          <p:nvPr>
            <p:ph type="body" sz="quarter" idx="17" hasCustomPrompt="1"/>
          </p:nvPr>
        </p:nvSpPr>
        <p:spPr>
          <a:xfrm>
            <a:off x="6458380" y="1752271"/>
            <a:ext cx="5356006" cy="511175"/>
          </a:xfrm>
          <a:prstGeom prst="snip1Rect">
            <a:avLst/>
          </a:prstGeom>
          <a:solidFill>
            <a:schemeClr val="accent4"/>
          </a:solidFill>
        </p:spPr>
        <p:txBody>
          <a:bodyPr lIns="180000" anchor="ctr"/>
          <a:lstStyle>
            <a:lvl1pPr marL="0" indent="0" algn="ctr">
              <a:buNone/>
              <a:defRPr sz="1800" b="1" baseline="0">
                <a:solidFill>
                  <a:schemeClr val="bg1"/>
                </a:solidFill>
                <a:latin typeface="+mj-lt"/>
              </a:defRPr>
            </a:lvl1pPr>
          </a:lstStyle>
          <a:p>
            <a:pPr lvl="0"/>
            <a:r>
              <a:rPr lang="en-GB" noProof="0"/>
              <a:t>[Insert the title of this column here]</a:t>
            </a:r>
          </a:p>
        </p:txBody>
      </p:sp>
      <p:sp>
        <p:nvSpPr>
          <p:cNvPr id="13" name="Text Placeholder 13"/>
          <p:cNvSpPr>
            <a:spLocks noGrp="1"/>
          </p:cNvSpPr>
          <p:nvPr>
            <p:ph type="body" sz="quarter" idx="14" hasCustomPrompt="1"/>
          </p:nvPr>
        </p:nvSpPr>
        <p:spPr>
          <a:xfrm>
            <a:off x="970092" y="908050"/>
            <a:ext cx="10843956" cy="579457"/>
          </a:xfrm>
          <a:prstGeom prst="rect">
            <a:avLst/>
          </a:prstGeom>
          <a:solidFill>
            <a:schemeClr val="bg1">
              <a:lumMod val="95000"/>
            </a:schemeClr>
          </a:solidFill>
        </p:spPr>
        <p:txBody>
          <a:bodyPr anchor="ctr">
            <a:normAutofit/>
          </a:bodyPr>
          <a:lstStyle>
            <a:lvl1pPr marL="0" indent="0" algn="ctr">
              <a:buNone/>
              <a:defRPr sz="1200" baseline="0">
                <a:solidFill>
                  <a:schemeClr val="tx1"/>
                </a:solidFill>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GB" noProof="0"/>
              <a:t>This is a placeholder for a short introduction text to the slide. Aliquam erat volutpat. </a:t>
            </a:r>
            <a:br>
              <a:rPr lang="en-GB" noProof="0"/>
            </a:br>
            <a:r>
              <a:rPr lang="en-GB" noProof="0"/>
              <a:t>Nam vitae vulputate tortor. Nam eget metus leo. Maecenas dictum ex sed neque cursus eleifend. Cras luctus bibendum pharetra.</a:t>
            </a:r>
          </a:p>
        </p:txBody>
      </p:sp>
      <p:sp>
        <p:nvSpPr>
          <p:cNvPr id="15" name="Content Placeholder 2"/>
          <p:cNvSpPr>
            <a:spLocks noGrp="1"/>
          </p:cNvSpPr>
          <p:nvPr>
            <p:ph idx="21" hasCustomPrompt="1"/>
          </p:nvPr>
        </p:nvSpPr>
        <p:spPr>
          <a:xfrm>
            <a:off x="970100" y="4662380"/>
            <a:ext cx="5355338" cy="1501887"/>
          </a:xfrm>
          <a:prstGeom prst="rect">
            <a:avLst/>
          </a:prstGeom>
          <a:noFill/>
        </p:spPr>
        <p:txBody>
          <a:bodyPr>
            <a:normAutofit/>
          </a:bodyPr>
          <a:lstStyle>
            <a:lvl1pPr marL="342900" indent="-342900">
              <a:buClr>
                <a:schemeClr val="accent3"/>
              </a:buClr>
              <a:buSzPct val="100000"/>
              <a:buFont typeface="Bahnschrift SemiBold SemiConden" panose="020B0502040204020203" pitchFamily="34" charset="0"/>
              <a:buChar char="¬"/>
              <a:defRPr sz="1400" b="0">
                <a:solidFill>
                  <a:schemeClr val="tx1"/>
                </a:solidFill>
                <a:latin typeface="+mn-lt"/>
              </a:defRPr>
            </a:lvl1pPr>
            <a:lvl2pPr marL="457200" indent="0">
              <a:buNone/>
              <a:defRPr/>
            </a:lvl2pPr>
          </a:lstStyle>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p:txBody>
      </p:sp>
      <p:sp>
        <p:nvSpPr>
          <p:cNvPr id="17" name="Content Placeholder 2"/>
          <p:cNvSpPr>
            <a:spLocks noGrp="1"/>
          </p:cNvSpPr>
          <p:nvPr>
            <p:ph idx="22" hasCustomPrompt="1"/>
          </p:nvPr>
        </p:nvSpPr>
        <p:spPr>
          <a:xfrm>
            <a:off x="6458380" y="4662380"/>
            <a:ext cx="5355668" cy="1501887"/>
          </a:xfrm>
          <a:prstGeom prst="rect">
            <a:avLst/>
          </a:prstGeom>
          <a:noFill/>
        </p:spPr>
        <p:txBody>
          <a:bodyPr>
            <a:normAutofit/>
          </a:bodyPr>
          <a:lstStyle>
            <a:lvl1pPr marL="342900" indent="-342900">
              <a:buClr>
                <a:schemeClr val="accent2"/>
              </a:buClr>
              <a:buSzPct val="100000"/>
              <a:buFont typeface="Bahnschrift SemiBold SemiConden" panose="020B0502040204020203" pitchFamily="34" charset="0"/>
              <a:buChar char="¬"/>
              <a:defRPr sz="1400" b="0">
                <a:solidFill>
                  <a:schemeClr val="tx1"/>
                </a:solidFill>
                <a:latin typeface="+mn-lt"/>
              </a:defRPr>
            </a:lvl1pPr>
            <a:lvl2pPr marL="457200" indent="0">
              <a:buNone/>
              <a:defRPr/>
            </a:lvl2pPr>
          </a:lstStyle>
          <a:p>
            <a:pPr lvl="0"/>
            <a:r>
              <a:rPr lang="en-GB" noProof="0"/>
              <a:t>Sed ac elementum ante, id varius orci. Maecenas interdum ligula eget consectetur feugiat. </a:t>
            </a:r>
          </a:p>
          <a:p>
            <a:pPr lvl="0"/>
            <a:r>
              <a:rPr lang="en-GB" noProof="0"/>
              <a:t>Praesent elit est, accumsan eget consectetur ac, lacinia id mi. Duis molestie semper nunc venenatis posuere. </a:t>
            </a:r>
          </a:p>
        </p:txBody>
      </p:sp>
      <p:sp>
        <p:nvSpPr>
          <p:cNvPr id="18" name="Text Placeholder 18"/>
          <p:cNvSpPr>
            <a:spLocks noGrp="1"/>
          </p:cNvSpPr>
          <p:nvPr>
            <p:ph type="body" sz="quarter" idx="23" hasCustomPrompt="1"/>
          </p:nvPr>
        </p:nvSpPr>
        <p:spPr>
          <a:xfrm>
            <a:off x="970092" y="4022581"/>
            <a:ext cx="5355675" cy="511175"/>
          </a:xfrm>
          <a:prstGeom prst="snip1Rect">
            <a:avLst/>
          </a:prstGeom>
          <a:solidFill>
            <a:schemeClr val="accent3"/>
          </a:solidFill>
        </p:spPr>
        <p:txBody>
          <a:bodyPr lIns="180000" anchor="ctr"/>
          <a:lstStyle>
            <a:lvl1pPr marL="0" indent="0" algn="ctr">
              <a:buNone/>
              <a:defRPr sz="1800" b="1" baseline="0">
                <a:solidFill>
                  <a:schemeClr val="bg1"/>
                </a:solidFill>
                <a:latin typeface="+mj-lt"/>
              </a:defRPr>
            </a:lvl1pPr>
          </a:lstStyle>
          <a:p>
            <a:pPr lvl="0"/>
            <a:r>
              <a:rPr lang="en-GB" noProof="0"/>
              <a:t>[Insert the title of this column here]</a:t>
            </a:r>
          </a:p>
        </p:txBody>
      </p:sp>
      <p:sp>
        <p:nvSpPr>
          <p:cNvPr id="21" name="Text Placeholder 18"/>
          <p:cNvSpPr>
            <a:spLocks noGrp="1"/>
          </p:cNvSpPr>
          <p:nvPr>
            <p:ph type="body" sz="quarter" idx="24" hasCustomPrompt="1"/>
          </p:nvPr>
        </p:nvSpPr>
        <p:spPr>
          <a:xfrm>
            <a:off x="6458380" y="4022581"/>
            <a:ext cx="5356006" cy="511175"/>
          </a:xfrm>
          <a:prstGeom prst="snip1Rect">
            <a:avLst/>
          </a:prstGeom>
          <a:solidFill>
            <a:schemeClr val="accent2"/>
          </a:solidFill>
        </p:spPr>
        <p:txBody>
          <a:bodyPr lIns="180000" anchor="ctr"/>
          <a:lstStyle>
            <a:lvl1pPr marL="0" indent="0" algn="ctr">
              <a:buNone/>
              <a:defRPr sz="1800" b="1" baseline="0">
                <a:solidFill>
                  <a:schemeClr val="bg1"/>
                </a:solidFill>
                <a:latin typeface="+mj-lt"/>
              </a:defRPr>
            </a:lvl1pPr>
          </a:lstStyle>
          <a:p>
            <a:pPr lvl="0"/>
            <a:r>
              <a:rPr lang="en-GB" noProof="0"/>
              <a:t>[Insert the title of this column here]</a:t>
            </a:r>
          </a:p>
        </p:txBody>
      </p:sp>
      <p:sp>
        <p:nvSpPr>
          <p:cNvPr id="12" name="Slide Number Placeholder 11">
            <a:extLst>
              <a:ext uri="{FF2B5EF4-FFF2-40B4-BE49-F238E27FC236}">
                <a16:creationId xmlns:a16="http://schemas.microsoft.com/office/drawing/2014/main" id="{57D5FD67-CC03-47CE-8D2C-CBE27B1692BE}"/>
              </a:ext>
            </a:extLst>
          </p:cNvPr>
          <p:cNvSpPr>
            <a:spLocks noGrp="1"/>
          </p:cNvSpPr>
          <p:nvPr>
            <p:ph type="sldNum" sz="quarter" idx="4"/>
          </p:nvPr>
        </p:nvSpPr>
        <p:spPr>
          <a:xfrm>
            <a:off x="9429274" y="6492873"/>
            <a:ext cx="2609707" cy="365125"/>
          </a:xfrm>
          <a:prstGeom prst="rect">
            <a:avLst/>
          </a:prstGeom>
        </p:spPr>
        <p:txBody>
          <a:bodyPr anchor="ctr" anchorCtr="0"/>
          <a:lstStyle>
            <a:lvl1pPr algn="r">
              <a:defRPr sz="1100">
                <a:solidFill>
                  <a:schemeClr val="tx1"/>
                </a:solidFill>
                <a:latin typeface="+mj-lt"/>
              </a:defRPr>
            </a:lvl1pPr>
          </a:lstStyle>
          <a:p>
            <a:fld id="{A36EBB71-1AEC-4D92-8A51-969FF0A7CB17}" type="slidenum">
              <a:rPr lang="en-GB" noProof="0" smtClean="0"/>
              <a:pPr/>
              <a:t>‹#›</a:t>
            </a:fld>
            <a:endParaRPr lang="en-GB" noProof="0"/>
          </a:p>
        </p:txBody>
      </p:sp>
    </p:spTree>
    <p:extLst>
      <p:ext uri="{BB962C8B-B14F-4D97-AF65-F5344CB8AC3E}">
        <p14:creationId xmlns:p14="http://schemas.microsoft.com/office/powerpoint/2010/main" val="773055931"/>
      </p:ext>
    </p:extLst>
  </p:cSld>
  <p:clrMapOvr>
    <a:masterClrMapping/>
  </p:clrMapOvr>
  <p:extLst>
    <p:ext uri="{DCECCB84-F9BA-43D5-87BE-67443E8EF086}">
      <p15:sldGuideLst xmlns:p15="http://schemas.microsoft.com/office/powerpoint/2012/main">
        <p15:guide id="6" orient="horz" pos="2160">
          <p15:clr>
            <a:srgbClr val="FBAE40"/>
          </p15:clr>
        </p15:guide>
        <p15:guide id="7" pos="3840">
          <p15:clr>
            <a:srgbClr val="FBAE40"/>
          </p15:clr>
        </p15:guide>
        <p15:guide id="8" orient="horz" pos="572">
          <p15:clr>
            <a:srgbClr val="FBAE40"/>
          </p15:clr>
        </p15:guide>
        <p15:guide id="9" pos="7355">
          <p15:clr>
            <a:srgbClr val="FBAE40"/>
          </p15:clr>
        </p15:guide>
        <p15:guide id="10" pos="325">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4.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B1276B7-1698-4E2C-8AF3-78F032C673C0}"/>
              </a:ext>
            </a:extLst>
          </p:cNvPr>
          <p:cNvSpPr/>
          <p:nvPr userDrawn="1"/>
        </p:nvSpPr>
        <p:spPr>
          <a:xfrm>
            <a:off x="0" y="0"/>
            <a:ext cx="681234" cy="6857998"/>
          </a:xfrm>
          <a:prstGeom prst="rect">
            <a:avLst/>
          </a:prstGeom>
          <a:gradFill>
            <a:gsLst>
              <a:gs pos="15000">
                <a:srgbClr val="069B99">
                  <a:alpha val="0"/>
                </a:srgbClr>
              </a:gs>
              <a:gs pos="100000">
                <a:srgbClr val="069B99"/>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16" name="Graphic 3">
            <a:extLst>
              <a:ext uri="{FF2B5EF4-FFF2-40B4-BE49-F238E27FC236}">
                <a16:creationId xmlns:a16="http://schemas.microsoft.com/office/drawing/2014/main" id="{64D351A5-4F8B-478D-94E0-77BC5B6B8191}"/>
              </a:ext>
            </a:extLst>
          </p:cNvPr>
          <p:cNvSpPr/>
          <p:nvPr/>
        </p:nvSpPr>
        <p:spPr>
          <a:xfrm>
            <a:off x="190869" y="208700"/>
            <a:ext cx="338554" cy="338554"/>
          </a:xfrm>
          <a:custGeom>
            <a:avLst/>
            <a:gdLst>
              <a:gd name="connsiteX0" fmla="*/ 314676 w 377611"/>
              <a:gd name="connsiteY0" fmla="*/ 0 h 377611"/>
              <a:gd name="connsiteX1" fmla="*/ 62935 w 377611"/>
              <a:gd name="connsiteY1" fmla="*/ 0 h 377611"/>
              <a:gd name="connsiteX2" fmla="*/ 0 w 377611"/>
              <a:gd name="connsiteY2" fmla="*/ 62935 h 377611"/>
              <a:gd name="connsiteX3" fmla="*/ 0 w 377611"/>
              <a:gd name="connsiteY3" fmla="*/ 314676 h 377611"/>
              <a:gd name="connsiteX4" fmla="*/ 62935 w 377611"/>
              <a:gd name="connsiteY4" fmla="*/ 377611 h 377611"/>
              <a:gd name="connsiteX5" fmla="*/ 314676 w 377611"/>
              <a:gd name="connsiteY5" fmla="*/ 377611 h 377611"/>
              <a:gd name="connsiteX6" fmla="*/ 377611 w 377611"/>
              <a:gd name="connsiteY6" fmla="*/ 314676 h 377611"/>
              <a:gd name="connsiteX7" fmla="*/ 377611 w 377611"/>
              <a:gd name="connsiteY7" fmla="*/ 62935 h 377611"/>
              <a:gd name="connsiteX8" fmla="*/ 314676 w 377611"/>
              <a:gd name="connsiteY8" fmla="*/ 0 h 377611"/>
              <a:gd name="connsiteX9" fmla="*/ 273825 w 377611"/>
              <a:gd name="connsiteY9" fmla="*/ 279890 h 377611"/>
              <a:gd name="connsiteX10" fmla="*/ 254716 w 377611"/>
              <a:gd name="connsiteY10" fmla="*/ 292591 h 377611"/>
              <a:gd name="connsiteX11" fmla="*/ 107562 w 377611"/>
              <a:gd name="connsiteY11" fmla="*/ 292591 h 377611"/>
              <a:gd name="connsiteX12" fmla="*/ 88567 w 377611"/>
              <a:gd name="connsiteY12" fmla="*/ 278402 h 377611"/>
              <a:gd name="connsiteX13" fmla="*/ 97378 w 377611"/>
              <a:gd name="connsiteY13" fmla="*/ 263412 h 377611"/>
              <a:gd name="connsiteX14" fmla="*/ 181139 w 377611"/>
              <a:gd name="connsiteY14" fmla="*/ 178164 h 377611"/>
              <a:gd name="connsiteX15" fmla="*/ 179308 w 377611"/>
              <a:gd name="connsiteY15" fmla="*/ 176562 h 377611"/>
              <a:gd name="connsiteX16" fmla="*/ 174159 w 377611"/>
              <a:gd name="connsiteY16" fmla="*/ 172328 h 377611"/>
              <a:gd name="connsiteX17" fmla="*/ 166835 w 377611"/>
              <a:gd name="connsiteY17" fmla="*/ 166263 h 377611"/>
              <a:gd name="connsiteX18" fmla="*/ 157452 w 377611"/>
              <a:gd name="connsiteY18" fmla="*/ 158711 h 377611"/>
              <a:gd name="connsiteX19" fmla="*/ 146925 w 377611"/>
              <a:gd name="connsiteY19" fmla="*/ 150243 h 377611"/>
              <a:gd name="connsiteX20" fmla="*/ 135940 w 377611"/>
              <a:gd name="connsiteY20" fmla="*/ 141432 h 377611"/>
              <a:gd name="connsiteX21" fmla="*/ 124726 w 377611"/>
              <a:gd name="connsiteY21" fmla="*/ 132393 h 377611"/>
              <a:gd name="connsiteX22" fmla="*/ 114656 w 377611"/>
              <a:gd name="connsiteY22" fmla="*/ 124268 h 377611"/>
              <a:gd name="connsiteX23" fmla="*/ 105731 w 377611"/>
              <a:gd name="connsiteY23" fmla="*/ 117059 h 377611"/>
              <a:gd name="connsiteX24" fmla="*/ 97035 w 377611"/>
              <a:gd name="connsiteY24" fmla="*/ 109965 h 377611"/>
              <a:gd name="connsiteX25" fmla="*/ 88567 w 377611"/>
              <a:gd name="connsiteY25" fmla="*/ 96806 h 377611"/>
              <a:gd name="connsiteX26" fmla="*/ 96119 w 377611"/>
              <a:gd name="connsiteY26" fmla="*/ 83418 h 377611"/>
              <a:gd name="connsiteX27" fmla="*/ 107791 w 377611"/>
              <a:gd name="connsiteY27" fmla="*/ 81587 h 377611"/>
              <a:gd name="connsiteX28" fmla="*/ 257348 w 377611"/>
              <a:gd name="connsiteY28" fmla="*/ 81587 h 377611"/>
              <a:gd name="connsiteX29" fmla="*/ 273711 w 377611"/>
              <a:gd name="connsiteY29" fmla="*/ 95089 h 377611"/>
              <a:gd name="connsiteX30" fmla="*/ 277144 w 377611"/>
              <a:gd name="connsiteY30" fmla="*/ 131706 h 377611"/>
              <a:gd name="connsiteX31" fmla="*/ 261581 w 377611"/>
              <a:gd name="connsiteY31" fmla="*/ 134681 h 377611"/>
              <a:gd name="connsiteX32" fmla="*/ 253114 w 377611"/>
              <a:gd name="connsiteY32" fmla="*/ 117059 h 377611"/>
              <a:gd name="connsiteX33" fmla="*/ 225994 w 377611"/>
              <a:gd name="connsiteY33" fmla="*/ 110537 h 377611"/>
              <a:gd name="connsiteX34" fmla="*/ 205054 w 377611"/>
              <a:gd name="connsiteY34" fmla="*/ 110537 h 377611"/>
              <a:gd name="connsiteX35" fmla="*/ 154592 w 377611"/>
              <a:gd name="connsiteY35" fmla="*/ 110537 h 377611"/>
              <a:gd name="connsiteX36" fmla="*/ 145895 w 377611"/>
              <a:gd name="connsiteY36" fmla="*/ 110537 h 377611"/>
              <a:gd name="connsiteX37" fmla="*/ 142806 w 377611"/>
              <a:gd name="connsiteY37" fmla="*/ 110537 h 377611"/>
              <a:gd name="connsiteX38" fmla="*/ 207343 w 377611"/>
              <a:gd name="connsiteY38" fmla="*/ 162487 h 377611"/>
              <a:gd name="connsiteX39" fmla="*/ 211119 w 377611"/>
              <a:gd name="connsiteY39" fmla="*/ 187890 h 377611"/>
              <a:gd name="connsiteX40" fmla="*/ 191094 w 377611"/>
              <a:gd name="connsiteY40" fmla="*/ 208487 h 377611"/>
              <a:gd name="connsiteX41" fmla="*/ 136855 w 377611"/>
              <a:gd name="connsiteY41" fmla="*/ 263641 h 377611"/>
              <a:gd name="connsiteX42" fmla="*/ 233890 w 377611"/>
              <a:gd name="connsiteY42" fmla="*/ 263641 h 377611"/>
              <a:gd name="connsiteX43" fmla="*/ 245905 w 377611"/>
              <a:gd name="connsiteY43" fmla="*/ 258835 h 377611"/>
              <a:gd name="connsiteX44" fmla="*/ 252885 w 377611"/>
              <a:gd name="connsiteY44" fmla="*/ 243731 h 377611"/>
              <a:gd name="connsiteX45" fmla="*/ 268676 w 377611"/>
              <a:gd name="connsiteY45" fmla="*/ 222104 h 377611"/>
              <a:gd name="connsiteX46" fmla="*/ 277945 w 377611"/>
              <a:gd name="connsiteY46" fmla="*/ 226681 h 377611"/>
              <a:gd name="connsiteX47" fmla="*/ 273139 w 377611"/>
              <a:gd name="connsiteY47" fmla="*/ 280004 h 377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77611" h="377611">
                <a:moveTo>
                  <a:pt x="314676" y="0"/>
                </a:moveTo>
                <a:lnTo>
                  <a:pt x="62935" y="0"/>
                </a:lnTo>
                <a:cubicBezTo>
                  <a:pt x="28149" y="0"/>
                  <a:pt x="0" y="28149"/>
                  <a:pt x="0" y="62935"/>
                </a:cubicBezTo>
                <a:lnTo>
                  <a:pt x="0" y="314676"/>
                </a:lnTo>
                <a:cubicBezTo>
                  <a:pt x="0" y="349462"/>
                  <a:pt x="28149" y="377611"/>
                  <a:pt x="62935" y="377611"/>
                </a:cubicBezTo>
                <a:lnTo>
                  <a:pt x="314676" y="377611"/>
                </a:lnTo>
                <a:cubicBezTo>
                  <a:pt x="349462" y="377611"/>
                  <a:pt x="377611" y="349462"/>
                  <a:pt x="377611" y="314676"/>
                </a:cubicBezTo>
                <a:lnTo>
                  <a:pt x="377611" y="62935"/>
                </a:lnTo>
                <a:cubicBezTo>
                  <a:pt x="377611" y="28149"/>
                  <a:pt x="349462" y="0"/>
                  <a:pt x="314676" y="0"/>
                </a:cubicBezTo>
                <a:moveTo>
                  <a:pt x="273825" y="279890"/>
                </a:moveTo>
                <a:cubicBezTo>
                  <a:pt x="270278" y="288701"/>
                  <a:pt x="267074" y="292362"/>
                  <a:pt x="254716" y="292591"/>
                </a:cubicBezTo>
                <a:cubicBezTo>
                  <a:pt x="243273" y="292820"/>
                  <a:pt x="131020" y="292591"/>
                  <a:pt x="107562" y="292591"/>
                </a:cubicBezTo>
                <a:cubicBezTo>
                  <a:pt x="98064" y="292935"/>
                  <a:pt x="89940" y="290188"/>
                  <a:pt x="88567" y="278402"/>
                </a:cubicBezTo>
                <a:cubicBezTo>
                  <a:pt x="88796" y="275656"/>
                  <a:pt x="88567" y="270965"/>
                  <a:pt x="97378" y="263412"/>
                </a:cubicBezTo>
                <a:cubicBezTo>
                  <a:pt x="105846" y="254258"/>
                  <a:pt x="181253" y="178621"/>
                  <a:pt x="181139" y="178164"/>
                </a:cubicBezTo>
                <a:cubicBezTo>
                  <a:pt x="181024" y="177592"/>
                  <a:pt x="179766" y="176905"/>
                  <a:pt x="179308" y="176562"/>
                </a:cubicBezTo>
                <a:cubicBezTo>
                  <a:pt x="177592" y="175189"/>
                  <a:pt x="175875" y="173701"/>
                  <a:pt x="174159" y="172328"/>
                </a:cubicBezTo>
                <a:cubicBezTo>
                  <a:pt x="171756" y="170268"/>
                  <a:pt x="169238" y="168323"/>
                  <a:pt x="166835" y="166263"/>
                </a:cubicBezTo>
                <a:cubicBezTo>
                  <a:pt x="163746" y="163746"/>
                  <a:pt x="160656" y="161228"/>
                  <a:pt x="157452" y="158711"/>
                </a:cubicBezTo>
                <a:cubicBezTo>
                  <a:pt x="153905" y="155850"/>
                  <a:pt x="150472" y="152990"/>
                  <a:pt x="146925" y="150243"/>
                </a:cubicBezTo>
                <a:cubicBezTo>
                  <a:pt x="143263" y="147268"/>
                  <a:pt x="139602" y="144408"/>
                  <a:pt x="135940" y="141432"/>
                </a:cubicBezTo>
                <a:cubicBezTo>
                  <a:pt x="132164" y="138457"/>
                  <a:pt x="128502" y="135368"/>
                  <a:pt x="124726" y="132393"/>
                </a:cubicBezTo>
                <a:cubicBezTo>
                  <a:pt x="121408" y="129646"/>
                  <a:pt x="117975" y="127015"/>
                  <a:pt x="114656" y="124268"/>
                </a:cubicBezTo>
                <a:cubicBezTo>
                  <a:pt x="111681" y="121865"/>
                  <a:pt x="108706" y="119462"/>
                  <a:pt x="105731" y="117059"/>
                </a:cubicBezTo>
                <a:cubicBezTo>
                  <a:pt x="102870" y="114771"/>
                  <a:pt x="99895" y="112368"/>
                  <a:pt x="97035" y="109965"/>
                </a:cubicBezTo>
                <a:cubicBezTo>
                  <a:pt x="92915" y="106647"/>
                  <a:pt x="89025" y="102298"/>
                  <a:pt x="88567" y="96806"/>
                </a:cubicBezTo>
                <a:cubicBezTo>
                  <a:pt x="88109" y="91313"/>
                  <a:pt x="90970" y="85821"/>
                  <a:pt x="96119" y="83418"/>
                </a:cubicBezTo>
                <a:cubicBezTo>
                  <a:pt x="100010" y="81587"/>
                  <a:pt x="103671" y="81587"/>
                  <a:pt x="107791" y="81587"/>
                </a:cubicBezTo>
                <a:lnTo>
                  <a:pt x="257348" y="81587"/>
                </a:lnTo>
                <a:cubicBezTo>
                  <a:pt x="261925" y="81587"/>
                  <a:pt x="269019" y="81587"/>
                  <a:pt x="273711" y="95089"/>
                </a:cubicBezTo>
                <a:cubicBezTo>
                  <a:pt x="279089" y="110537"/>
                  <a:pt x="278288" y="122666"/>
                  <a:pt x="277144" y="131706"/>
                </a:cubicBezTo>
                <a:cubicBezTo>
                  <a:pt x="275999" y="140860"/>
                  <a:pt x="268905" y="148870"/>
                  <a:pt x="261581" y="134681"/>
                </a:cubicBezTo>
                <a:cubicBezTo>
                  <a:pt x="258492" y="128731"/>
                  <a:pt x="257233" y="122209"/>
                  <a:pt x="253114" y="117059"/>
                </a:cubicBezTo>
                <a:cubicBezTo>
                  <a:pt x="246591" y="108592"/>
                  <a:pt x="235263" y="110651"/>
                  <a:pt x="225994" y="110537"/>
                </a:cubicBezTo>
                <a:cubicBezTo>
                  <a:pt x="219014" y="110423"/>
                  <a:pt x="212034" y="110537"/>
                  <a:pt x="205054" y="110537"/>
                </a:cubicBezTo>
                <a:cubicBezTo>
                  <a:pt x="188233" y="110194"/>
                  <a:pt x="171413" y="110537"/>
                  <a:pt x="154592" y="110537"/>
                </a:cubicBezTo>
                <a:cubicBezTo>
                  <a:pt x="151731" y="110537"/>
                  <a:pt x="148756" y="110537"/>
                  <a:pt x="145895" y="110537"/>
                </a:cubicBezTo>
                <a:cubicBezTo>
                  <a:pt x="145437" y="110537"/>
                  <a:pt x="143263" y="110880"/>
                  <a:pt x="142806" y="110537"/>
                </a:cubicBezTo>
                <a:cubicBezTo>
                  <a:pt x="142806" y="110537"/>
                  <a:pt x="207343" y="162487"/>
                  <a:pt x="207343" y="162487"/>
                </a:cubicBezTo>
                <a:cubicBezTo>
                  <a:pt x="207343" y="162487"/>
                  <a:pt x="223592" y="172328"/>
                  <a:pt x="211119" y="187890"/>
                </a:cubicBezTo>
                <a:cubicBezTo>
                  <a:pt x="207800" y="192009"/>
                  <a:pt x="198074" y="201278"/>
                  <a:pt x="191094" y="208487"/>
                </a:cubicBezTo>
                <a:cubicBezTo>
                  <a:pt x="166835" y="233318"/>
                  <a:pt x="136855" y="263641"/>
                  <a:pt x="136855" y="263641"/>
                </a:cubicBezTo>
                <a:cubicBezTo>
                  <a:pt x="136855" y="263641"/>
                  <a:pt x="209402" y="263641"/>
                  <a:pt x="233890" y="263641"/>
                </a:cubicBezTo>
                <a:cubicBezTo>
                  <a:pt x="238810" y="263641"/>
                  <a:pt x="242815" y="263069"/>
                  <a:pt x="245905" y="258835"/>
                </a:cubicBezTo>
                <a:cubicBezTo>
                  <a:pt x="249109" y="254373"/>
                  <a:pt x="251169" y="248766"/>
                  <a:pt x="252885" y="243731"/>
                </a:cubicBezTo>
                <a:cubicBezTo>
                  <a:pt x="254258" y="240069"/>
                  <a:pt x="259751" y="223363"/>
                  <a:pt x="268676" y="222104"/>
                </a:cubicBezTo>
                <a:cubicBezTo>
                  <a:pt x="272910" y="221417"/>
                  <a:pt x="275999" y="222333"/>
                  <a:pt x="277945" y="226681"/>
                </a:cubicBezTo>
                <a:cubicBezTo>
                  <a:pt x="282865" y="237781"/>
                  <a:pt x="276457" y="269706"/>
                  <a:pt x="273139" y="280004"/>
                </a:cubicBezTo>
              </a:path>
            </a:pathLst>
          </a:custGeom>
          <a:solidFill>
            <a:srgbClr val="009B99"/>
          </a:solidFill>
          <a:ln w="11257" cap="flat">
            <a:noFill/>
            <a:prstDash val="solid"/>
            <a:miter/>
          </a:ln>
        </p:spPr>
        <p:txBody>
          <a:bodyPr rtlCol="0" anchor="ctr"/>
          <a:lstStyle/>
          <a:p>
            <a:endParaRPr lang="en-GB" noProof="0"/>
          </a:p>
        </p:txBody>
      </p:sp>
      <p:pic>
        <p:nvPicPr>
          <p:cNvPr id="7" name="Graphic 6">
            <a:extLst>
              <a:ext uri="{FF2B5EF4-FFF2-40B4-BE49-F238E27FC236}">
                <a16:creationId xmlns:a16="http://schemas.microsoft.com/office/drawing/2014/main" id="{078BDE38-1E63-43E7-A156-60CF1D4CA2DB}"/>
              </a:ext>
            </a:extLst>
          </p:cNvPr>
          <p:cNvPicPr>
            <a:picLocks noChangeAspect="1"/>
          </p:cNvPicPr>
          <p:nvPr userDrawn="1"/>
        </p:nvPicPr>
        <p:blipFill>
          <a:blip r:embed="rId19">
            <a:extLst>
              <a:ext uri="{96DAC541-7B7A-43D3-8B79-37D633B846F1}">
                <asvg:svgBlip xmlns:asvg="http://schemas.microsoft.com/office/drawing/2016/SVG/main" r:embed="rId20"/>
              </a:ext>
            </a:extLst>
          </a:blip>
          <a:stretch>
            <a:fillRect/>
          </a:stretch>
        </p:blipFill>
        <p:spPr>
          <a:xfrm>
            <a:off x="153019" y="5973963"/>
            <a:ext cx="376404" cy="250936"/>
          </a:xfrm>
          <a:prstGeom prst="rect">
            <a:avLst/>
          </a:prstGeom>
        </p:spPr>
      </p:pic>
      <p:pic>
        <p:nvPicPr>
          <p:cNvPr id="15" name="Graphic 14">
            <a:extLst>
              <a:ext uri="{FF2B5EF4-FFF2-40B4-BE49-F238E27FC236}">
                <a16:creationId xmlns:a16="http://schemas.microsoft.com/office/drawing/2014/main" id="{8F3737EB-EE2F-4DE2-8E2A-D76F394CECBF}"/>
              </a:ext>
            </a:extLst>
          </p:cNvPr>
          <p:cNvPicPr>
            <a:picLocks noChangeAspect="1"/>
          </p:cNvPicPr>
          <p:nvPr userDrawn="1"/>
        </p:nvPicPr>
        <p:blipFill>
          <a:blip r:embed="rId21">
            <a:extLst>
              <a:ext uri="{96DAC541-7B7A-43D3-8B79-37D633B846F1}">
                <asvg:svgBlip xmlns:asvg="http://schemas.microsoft.com/office/drawing/2016/SVG/main" r:embed="rId22"/>
              </a:ext>
            </a:extLst>
          </a:blip>
          <a:stretch>
            <a:fillRect/>
          </a:stretch>
        </p:blipFill>
        <p:spPr>
          <a:xfrm>
            <a:off x="153019" y="6373701"/>
            <a:ext cx="365129" cy="241723"/>
          </a:xfrm>
          <a:prstGeom prst="rect">
            <a:avLst/>
          </a:prstGeom>
        </p:spPr>
      </p:pic>
      <p:sp>
        <p:nvSpPr>
          <p:cNvPr id="17" name="TextBox 16">
            <a:extLst>
              <a:ext uri="{FF2B5EF4-FFF2-40B4-BE49-F238E27FC236}">
                <a16:creationId xmlns:a16="http://schemas.microsoft.com/office/drawing/2014/main" id="{77A3CE42-EFC6-4296-B046-76EBA3028F70}"/>
              </a:ext>
            </a:extLst>
          </p:cNvPr>
          <p:cNvSpPr txBox="1"/>
          <p:nvPr userDrawn="1"/>
        </p:nvSpPr>
        <p:spPr>
          <a:xfrm rot="16200000">
            <a:off x="-865334" y="4531947"/>
            <a:ext cx="2396161" cy="338554"/>
          </a:xfrm>
          <a:prstGeom prst="rect">
            <a:avLst/>
          </a:prstGeom>
          <a:noFill/>
        </p:spPr>
        <p:txBody>
          <a:bodyPr wrap="square" rtlCol="0">
            <a:spAutoFit/>
          </a:bodyPr>
          <a:lstStyle/>
          <a:p>
            <a:pPr algn="l"/>
            <a:r>
              <a:rPr lang="en-GB" sz="800" noProof="0">
                <a:solidFill>
                  <a:schemeClr val="bg1"/>
                </a:solidFill>
              </a:rPr>
              <a:t>A joint initiative of the OECD and the EU, principally financed by the EU.</a:t>
            </a:r>
          </a:p>
        </p:txBody>
      </p:sp>
      <p:sp>
        <p:nvSpPr>
          <p:cNvPr id="8" name="Slide Number Placeholder 11">
            <a:extLst>
              <a:ext uri="{FF2B5EF4-FFF2-40B4-BE49-F238E27FC236}">
                <a16:creationId xmlns:a16="http://schemas.microsoft.com/office/drawing/2014/main" id="{07310927-4B87-4C98-ADAD-C28ADFA8544E}"/>
              </a:ext>
            </a:extLst>
          </p:cNvPr>
          <p:cNvSpPr>
            <a:spLocks noGrp="1"/>
          </p:cNvSpPr>
          <p:nvPr>
            <p:ph type="sldNum" sz="quarter" idx="4"/>
          </p:nvPr>
        </p:nvSpPr>
        <p:spPr>
          <a:xfrm>
            <a:off x="9429274" y="6492873"/>
            <a:ext cx="2609707" cy="365125"/>
          </a:xfrm>
          <a:prstGeom prst="rect">
            <a:avLst/>
          </a:prstGeom>
        </p:spPr>
        <p:txBody>
          <a:bodyPr anchor="ctr" anchorCtr="0"/>
          <a:lstStyle>
            <a:lvl1pPr algn="r">
              <a:defRPr sz="1100">
                <a:solidFill>
                  <a:schemeClr val="tx1"/>
                </a:solidFill>
                <a:latin typeface="+mj-lt"/>
              </a:defRPr>
            </a:lvl1pPr>
          </a:lstStyle>
          <a:p>
            <a:fld id="{A36EBB71-1AEC-4D92-8A51-969FF0A7CB17}" type="slidenum">
              <a:rPr lang="en-GB" noProof="0" smtClean="0"/>
              <a:pPr/>
              <a:t>‹#›</a:t>
            </a:fld>
            <a:endParaRPr lang="en-GB" noProof="0"/>
          </a:p>
        </p:txBody>
      </p:sp>
      <p:sp>
        <p:nvSpPr>
          <p:cNvPr id="4" name="TextBox 3">
            <a:extLst>
              <a:ext uri="{FF2B5EF4-FFF2-40B4-BE49-F238E27FC236}">
                <a16:creationId xmlns:a16="http://schemas.microsoft.com/office/drawing/2014/main" id="{7D6F115F-38EB-CAD7-6EEA-B5076DDB1C10}"/>
              </a:ext>
            </a:extLst>
          </p:cNvPr>
          <p:cNvSpPr txBox="1"/>
          <p:nvPr userDrawn="1">
            <p:extLst>
              <p:ext uri="{1162E1C5-73C7-4A58-AE30-91384D911F3F}">
                <p184:classification xmlns:p184="http://schemas.microsoft.com/office/powerpoint/2018/4/main" val="ftr"/>
              </p:ext>
            </p:extLst>
          </p:nvPr>
        </p:nvSpPr>
        <p:spPr>
          <a:xfrm>
            <a:off x="5237163" y="6642100"/>
            <a:ext cx="1746250" cy="152400"/>
          </a:xfrm>
          <a:prstGeom prst="rect">
            <a:avLst/>
          </a:prstGeom>
        </p:spPr>
        <p:txBody>
          <a:bodyPr horzOverflow="overflow" lIns="0" tIns="0" rIns="0" bIns="0">
            <a:spAutoFit/>
          </a:bodyPr>
          <a:lstStyle/>
          <a:p>
            <a:pPr algn="l"/>
            <a:r>
              <a:rPr lang="en-US" sz="1000">
                <a:solidFill>
                  <a:srgbClr val="0000FF">
                    <a:alpha val="50000"/>
                  </a:srgbClr>
                </a:solidFill>
                <a:latin typeface="Calibri" panose="020F0502020204030204" pitchFamily="34" charset="0"/>
                <a:ea typeface="Calibri" panose="020F0502020204030204" pitchFamily="34" charset="0"/>
                <a:cs typeface="Calibri" panose="020F0502020204030204" pitchFamily="34" charset="0"/>
              </a:rPr>
              <a:t>Restricted Use - À usage restreint</a:t>
            </a:r>
          </a:p>
        </p:txBody>
      </p:sp>
    </p:spTree>
    <p:extLst>
      <p:ext uri="{BB962C8B-B14F-4D97-AF65-F5344CB8AC3E}">
        <p14:creationId xmlns:p14="http://schemas.microsoft.com/office/powerpoint/2010/main" val="8804804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ftr="0" dt="0"/>
  <p:txStyles>
    <p:titleStyle>
      <a:lvl1pPr algn="l" defTabSz="914400" rtl="0" eaLnBrk="1" latinLnBrk="0" hangingPunct="1">
        <a:lnSpc>
          <a:spcPct val="90000"/>
        </a:lnSpc>
        <a:spcBef>
          <a:spcPct val="0"/>
        </a:spcBef>
        <a:buNone/>
        <a:defRPr sz="2400" kern="1200" baseline="0">
          <a:solidFill>
            <a:schemeClr val="bg1">
              <a:lumMod val="50000"/>
            </a:schemeClr>
          </a:solidFill>
          <a:latin typeface="Arial Narrow" panose="020B060602020203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Arial Narrow" panose="020B06060202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chemeClr val="tx1">
              <a:lumMod val="65000"/>
              <a:lumOff val="35000"/>
            </a:schemeClr>
          </a:solidFill>
          <a:latin typeface="Arial Narrow" panose="020B06060202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Calibri Light" panose="020F0302020204030204" pitchFamily="34" charset="0"/>
          <a:ea typeface="+mn-ea"/>
          <a:cs typeface="Calibri Light" panose="020F03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Calibri Light" panose="020F0302020204030204" pitchFamily="34" charset="0"/>
          <a:ea typeface="+mn-ea"/>
          <a:cs typeface="Calibri Light" panose="020F03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7355">
          <p15:clr>
            <a:srgbClr val="F26B43"/>
          </p15:clr>
        </p15:guide>
        <p15:guide id="4" pos="325">
          <p15:clr>
            <a:srgbClr val="F26B43"/>
          </p15:clr>
        </p15:guide>
        <p15:guide id="5" orient="horz" pos="572">
          <p15:clr>
            <a:srgbClr val="F26B43"/>
          </p15:clr>
        </p15:guide>
        <p15:guide id="6" orient="horz" pos="402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 Placeholder 1">
            <a:extLst>
              <a:ext uri="{FF2B5EF4-FFF2-40B4-BE49-F238E27FC236}">
                <a16:creationId xmlns:a16="http://schemas.microsoft.com/office/drawing/2014/main" id="{81839003-BEE3-3BD0-4E81-E4A530DAF04C}"/>
              </a:ext>
            </a:extLst>
          </p:cNvPr>
          <p:cNvSpPr>
            <a:spLocks noGrp="1"/>
          </p:cNvSpPr>
          <p:nvPr>
            <p:ph type="body" sz="quarter" idx="13"/>
          </p:nvPr>
        </p:nvSpPr>
        <p:spPr>
          <a:xfrm>
            <a:off x="678360" y="171842"/>
            <a:ext cx="11225007" cy="416620"/>
          </a:xfrm>
        </p:spPr>
        <p:txBody>
          <a:bodyPr/>
          <a:lstStyle/>
          <a:p>
            <a:r>
              <a:rPr lang="en-US" dirty="0"/>
              <a:t>Two axes of job architecture </a:t>
            </a:r>
          </a:p>
        </p:txBody>
      </p:sp>
      <p:pic>
        <p:nvPicPr>
          <p:cNvPr id="13" name="Image 10">
            <a:extLst>
              <a:ext uri="{FF2B5EF4-FFF2-40B4-BE49-F238E27FC236}">
                <a16:creationId xmlns:a16="http://schemas.microsoft.com/office/drawing/2014/main" id="{E6E4CC8E-18BD-DD48-5D0F-2F5A13E30DBC}"/>
              </a:ext>
            </a:extLst>
          </p:cNvPr>
          <p:cNvPicPr>
            <a:picLocks noGrp="1" noChangeAspect="1"/>
          </p:cNvPicPr>
          <p:nvPr>
            <p:ph idx="1"/>
          </p:nvPr>
        </p:nvPicPr>
        <p:blipFill>
          <a:blip r:embed="rId3"/>
          <a:srcRect l="12948" t="18987" r="12950" b="2"/>
          <a:stretch>
            <a:fillRect/>
          </a:stretch>
        </p:blipFill>
        <p:spPr>
          <a:xfrm>
            <a:off x="544473" y="1982109"/>
            <a:ext cx="5742893" cy="3437387"/>
          </a:xfrm>
          <a:prstGeom prst="rect">
            <a:avLst/>
          </a:prstGeom>
          <a:noFill/>
        </p:spPr>
      </p:pic>
      <p:sp>
        <p:nvSpPr>
          <p:cNvPr id="8" name="Text Placeholder 7">
            <a:extLst>
              <a:ext uri="{FF2B5EF4-FFF2-40B4-BE49-F238E27FC236}">
                <a16:creationId xmlns:a16="http://schemas.microsoft.com/office/drawing/2014/main" id="{B1E61D0B-3F7F-0E0F-1A23-E14E92FB73D0}"/>
              </a:ext>
            </a:extLst>
          </p:cNvPr>
          <p:cNvSpPr>
            <a:spLocks noGrp="1"/>
          </p:cNvSpPr>
          <p:nvPr>
            <p:ph type="body" sz="quarter" idx="16"/>
          </p:nvPr>
        </p:nvSpPr>
        <p:spPr>
          <a:xfrm>
            <a:off x="887367" y="1206171"/>
            <a:ext cx="5400000" cy="511175"/>
          </a:xfrm>
        </p:spPr>
        <p:txBody>
          <a:bodyPr anchor="ctr">
            <a:normAutofit/>
          </a:bodyPr>
          <a:lstStyle/>
          <a:p>
            <a:r>
              <a:rPr lang="en-GB" dirty="0"/>
              <a:t>Job families</a:t>
            </a:r>
          </a:p>
        </p:txBody>
      </p:sp>
      <p:pic>
        <p:nvPicPr>
          <p:cNvPr id="16" name="Image 11">
            <a:extLst>
              <a:ext uri="{FF2B5EF4-FFF2-40B4-BE49-F238E27FC236}">
                <a16:creationId xmlns:a16="http://schemas.microsoft.com/office/drawing/2014/main" id="{14CA0129-C87C-60C7-6BC2-7E3370097352}"/>
              </a:ext>
            </a:extLst>
          </p:cNvPr>
          <p:cNvPicPr>
            <a:picLocks noGrp="1" noChangeAspect="1"/>
          </p:cNvPicPr>
          <p:nvPr>
            <p:ph idx="21"/>
          </p:nvPr>
        </p:nvPicPr>
        <p:blipFill>
          <a:blip r:embed="rId4"/>
          <a:srcRect l="1857" t="15806" r="22579" b="-10"/>
          <a:stretch>
            <a:fillRect/>
          </a:stretch>
        </p:blipFill>
        <p:spPr>
          <a:xfrm>
            <a:off x="5425620" y="2044700"/>
            <a:ext cx="6369754" cy="3962400"/>
          </a:xfrm>
          <a:prstGeom prst="rect">
            <a:avLst/>
          </a:prstGeom>
          <a:noFill/>
        </p:spPr>
      </p:pic>
      <p:sp>
        <p:nvSpPr>
          <p:cNvPr id="10" name="Text Placeholder 9">
            <a:extLst>
              <a:ext uri="{FF2B5EF4-FFF2-40B4-BE49-F238E27FC236}">
                <a16:creationId xmlns:a16="http://schemas.microsoft.com/office/drawing/2014/main" id="{EA0BC62B-2AA4-C26C-7B0D-EE788DF51F49}"/>
              </a:ext>
            </a:extLst>
          </p:cNvPr>
          <p:cNvSpPr>
            <a:spLocks noGrp="1"/>
          </p:cNvSpPr>
          <p:nvPr>
            <p:ph type="body" sz="quarter" idx="22"/>
          </p:nvPr>
        </p:nvSpPr>
        <p:spPr>
          <a:xfrm>
            <a:off x="6503367" y="1206171"/>
            <a:ext cx="5400000" cy="511175"/>
          </a:xfrm>
        </p:spPr>
        <p:txBody>
          <a:bodyPr anchor="ctr">
            <a:normAutofit/>
          </a:bodyPr>
          <a:lstStyle/>
          <a:p>
            <a:r>
              <a:rPr lang="en-GB" dirty="0"/>
              <a:t>Business categories</a:t>
            </a:r>
          </a:p>
        </p:txBody>
      </p:sp>
      <p:sp>
        <p:nvSpPr>
          <p:cNvPr id="4" name="Slide Number Placeholder 3">
            <a:extLst>
              <a:ext uri="{FF2B5EF4-FFF2-40B4-BE49-F238E27FC236}">
                <a16:creationId xmlns:a16="http://schemas.microsoft.com/office/drawing/2014/main" id="{599C623A-6ADE-0424-315C-E8DF8CBEF983}"/>
              </a:ext>
            </a:extLst>
          </p:cNvPr>
          <p:cNvSpPr>
            <a:spLocks noGrp="1"/>
          </p:cNvSpPr>
          <p:nvPr>
            <p:ph type="sldNum" sz="quarter" idx="4"/>
          </p:nvPr>
        </p:nvSpPr>
        <p:spPr>
          <a:xfrm>
            <a:off x="9429274" y="6492873"/>
            <a:ext cx="2609707" cy="365125"/>
          </a:xfrm>
        </p:spPr>
        <p:txBody>
          <a:bodyPr anchor="ctr">
            <a:normAutofit/>
          </a:bodyPr>
          <a:lstStyle/>
          <a:p>
            <a:pPr>
              <a:spcAft>
                <a:spcPts val="600"/>
              </a:spcAft>
            </a:pPr>
            <a:fld id="{A36EBB71-1AEC-4D92-8A51-969FF0A7CB17}" type="slidenum">
              <a:rPr lang="en-GB" noProof="0" smtClean="0"/>
              <a:pPr>
                <a:spcAft>
                  <a:spcPts val="600"/>
                </a:spcAft>
              </a:pPr>
              <a:t>1</a:t>
            </a:fld>
            <a:endParaRPr lang="en-GB" noProof="0"/>
          </a:p>
        </p:txBody>
      </p:sp>
    </p:spTree>
    <p:extLst>
      <p:ext uri="{BB962C8B-B14F-4D97-AF65-F5344CB8AC3E}">
        <p14:creationId xmlns:p14="http://schemas.microsoft.com/office/powerpoint/2010/main" val="2239089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926A00F-62DB-C733-7939-2D4D1B12A6B3}"/>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36EBB71-1AEC-4D92-8A51-969FF0A7CB17}" type="slidenum">
              <a:rPr kumimoji="0" lang="en-GB" sz="1100" b="0" i="0" u="none" strike="noStrike" kern="1200" cap="none" spc="0" normalizeH="0" baseline="0" noProof="0" smtClean="0">
                <a:ln>
                  <a:noFill/>
                </a:ln>
                <a:solidFill>
                  <a:srgbClr val="2A2E33"/>
                </a:solidFill>
                <a:effectLst/>
                <a:uLnTx/>
                <a:uFillTx/>
                <a:latin typeface="Segoe U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100" b="0" i="0" u="none" strike="noStrike" kern="1200" cap="none" spc="0" normalizeH="0" baseline="0" noProof="0" dirty="0">
              <a:ln>
                <a:noFill/>
              </a:ln>
              <a:solidFill>
                <a:srgbClr val="2A2E33"/>
              </a:solidFill>
              <a:effectLst/>
              <a:uLnTx/>
              <a:uFillTx/>
              <a:latin typeface="Segoe UI"/>
              <a:ea typeface="+mn-ea"/>
              <a:cs typeface="+mn-cs"/>
            </a:endParaRPr>
          </a:p>
        </p:txBody>
      </p:sp>
      <p:sp>
        <p:nvSpPr>
          <p:cNvPr id="5" name="Rectangle 4">
            <a:extLst>
              <a:ext uri="{FF2B5EF4-FFF2-40B4-BE49-F238E27FC236}">
                <a16:creationId xmlns:a16="http://schemas.microsoft.com/office/drawing/2014/main" id="{0C9B1608-8A53-84FC-738F-05B76FDF767A}"/>
              </a:ext>
            </a:extLst>
          </p:cNvPr>
          <p:cNvSpPr/>
          <p:nvPr/>
        </p:nvSpPr>
        <p:spPr>
          <a:xfrm>
            <a:off x="1956745" y="1408135"/>
            <a:ext cx="4139255" cy="946298"/>
          </a:xfrm>
          <a:prstGeom prst="rect">
            <a:avLst/>
          </a:prstGeom>
          <a:solidFill>
            <a:srgbClr val="3EA8A5"/>
          </a:solidFill>
        </p:spPr>
        <p:style>
          <a:lnRef idx="1">
            <a:schemeClr val="accent3"/>
          </a:lnRef>
          <a:fillRef idx="3">
            <a:schemeClr val="accent3"/>
          </a:fillRef>
          <a:effectRef idx="2">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white"/>
                </a:solidFill>
                <a:effectLst/>
                <a:uLnTx/>
                <a:uFillTx/>
                <a:latin typeface="Segoe UI"/>
                <a:ea typeface="+mn-ea"/>
                <a:cs typeface="+mn-cs"/>
              </a:rPr>
              <a:t>Competency model</a:t>
            </a:r>
          </a:p>
        </p:txBody>
      </p:sp>
      <p:sp>
        <p:nvSpPr>
          <p:cNvPr id="6" name="Rectangle 5">
            <a:extLst>
              <a:ext uri="{FF2B5EF4-FFF2-40B4-BE49-F238E27FC236}">
                <a16:creationId xmlns:a16="http://schemas.microsoft.com/office/drawing/2014/main" id="{F533F964-6E24-5697-B2C1-379037AE3193}"/>
              </a:ext>
            </a:extLst>
          </p:cNvPr>
          <p:cNvSpPr/>
          <p:nvPr/>
        </p:nvSpPr>
        <p:spPr>
          <a:xfrm>
            <a:off x="1956745" y="2770985"/>
            <a:ext cx="4139255" cy="946298"/>
          </a:xfrm>
          <a:prstGeom prst="rect">
            <a:avLst/>
          </a:prstGeom>
          <a:solidFill>
            <a:schemeClr val="accent3">
              <a:lumMod val="60000"/>
              <a:lumOff val="40000"/>
            </a:schemeClr>
          </a:solidFill>
        </p:spPr>
        <p:style>
          <a:lnRef idx="1">
            <a:schemeClr val="accent3"/>
          </a:lnRef>
          <a:fillRef idx="3">
            <a:schemeClr val="accent3"/>
          </a:fillRef>
          <a:effectRef idx="2">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2A2E33"/>
                </a:solidFill>
                <a:effectLst/>
                <a:uLnTx/>
                <a:uFillTx/>
                <a:latin typeface="Segoe UI (Headings)"/>
                <a:ea typeface="+mn-ea"/>
                <a:cs typeface="+mn-cs"/>
              </a:rPr>
              <a:t>Job families</a:t>
            </a:r>
          </a:p>
        </p:txBody>
      </p:sp>
      <p:sp>
        <p:nvSpPr>
          <p:cNvPr id="7" name="Rectangle 6">
            <a:extLst>
              <a:ext uri="{FF2B5EF4-FFF2-40B4-BE49-F238E27FC236}">
                <a16:creationId xmlns:a16="http://schemas.microsoft.com/office/drawing/2014/main" id="{0B3AD53C-8BA2-D211-A29C-2E8A6012C64C}"/>
              </a:ext>
            </a:extLst>
          </p:cNvPr>
          <p:cNvSpPr/>
          <p:nvPr/>
        </p:nvSpPr>
        <p:spPr>
          <a:xfrm>
            <a:off x="2512115" y="3446319"/>
            <a:ext cx="4139255" cy="946298"/>
          </a:xfrm>
          <a:prstGeom prst="rect">
            <a:avLst/>
          </a:prstGeom>
          <a:solidFill>
            <a:schemeClr val="accent3">
              <a:lumMod val="20000"/>
              <a:lumOff val="80000"/>
            </a:schemeClr>
          </a:solidFill>
        </p:spPr>
        <p:style>
          <a:lnRef idx="1">
            <a:schemeClr val="accent3"/>
          </a:lnRef>
          <a:fillRef idx="3">
            <a:schemeClr val="accent3"/>
          </a:fillRef>
          <a:effectRef idx="2">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2A2E33"/>
                </a:solidFill>
                <a:effectLst/>
                <a:uLnTx/>
                <a:uFillTx/>
                <a:latin typeface="Segoe UI"/>
                <a:ea typeface="+mn-ea"/>
                <a:cs typeface="+mn-cs"/>
              </a:rPr>
              <a:t>Job descriptions</a:t>
            </a:r>
          </a:p>
        </p:txBody>
      </p:sp>
      <p:sp>
        <p:nvSpPr>
          <p:cNvPr id="19" name="Espace réservé du contenu 2">
            <a:extLst>
              <a:ext uri="{FF2B5EF4-FFF2-40B4-BE49-F238E27FC236}">
                <a16:creationId xmlns:a16="http://schemas.microsoft.com/office/drawing/2014/main" id="{63068F40-BAE5-D931-6F97-977635D54B78}"/>
              </a:ext>
            </a:extLst>
          </p:cNvPr>
          <p:cNvSpPr txBox="1">
            <a:spLocks/>
          </p:cNvSpPr>
          <p:nvPr/>
        </p:nvSpPr>
        <p:spPr>
          <a:xfrm>
            <a:off x="7206740" y="876324"/>
            <a:ext cx="4801033" cy="4822546"/>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Arial Narrow" panose="020B06060202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chemeClr val="tx1">
                    <a:lumMod val="65000"/>
                    <a:lumOff val="35000"/>
                  </a:schemeClr>
                </a:solidFill>
                <a:latin typeface="Arial Narrow" panose="020B06060202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Calibri Light" panose="020F0302020204030204" pitchFamily="34" charset="0"/>
                <a:ea typeface="+mn-ea"/>
                <a:cs typeface="Calibri Light" panose="020F03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Calibri Light" panose="020F0302020204030204" pitchFamily="34" charset="0"/>
                <a:ea typeface="+mn-ea"/>
                <a:cs typeface="Calibri Light" panose="020F03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2A2E33"/>
                </a:solidFill>
                <a:effectLst/>
                <a:uLnTx/>
                <a:uFillTx/>
                <a:latin typeface="Segoe UI"/>
                <a:ea typeface="+mn-ea"/>
                <a:cs typeface="+mn-cs"/>
              </a:rPr>
              <a:t>A unique, stable and cross-cutting competency model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rgbClr val="2A2E33"/>
              </a:solidFill>
              <a:effectLst/>
              <a:uLnTx/>
              <a:uFillTx/>
              <a:latin typeface="Segoe UI"/>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2A2E33"/>
                </a:solidFill>
                <a:effectLst/>
                <a:uLnTx/>
                <a:uFillTx/>
                <a:latin typeface="Segoe UI"/>
                <a:ea typeface="+mn-ea"/>
                <a:cs typeface="+mn-cs"/>
              </a:rPr>
              <a:t>Job families as a basic job catalogue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1800" b="0" i="0" u="none" strike="noStrike" kern="1200" cap="none" spc="0" normalizeH="0" baseline="0" noProof="0" dirty="0">
              <a:ln>
                <a:noFill/>
              </a:ln>
              <a:solidFill>
                <a:srgbClr val="2A2E33"/>
              </a:solidFill>
              <a:effectLst/>
              <a:uLnTx/>
              <a:uFillTx/>
              <a:latin typeface="Segoe UI"/>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2A2E33"/>
                </a:solidFill>
                <a:effectLst/>
                <a:uLnTx/>
                <a:uFillTx/>
                <a:latin typeface="Segoe UI"/>
                <a:ea typeface="+mn-ea"/>
                <a:cs typeface="+mn-cs"/>
              </a:rPr>
              <a:t>Job descriptions as living objects but framed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1800" b="0" i="0" u="none" strike="noStrike" kern="1200" cap="none" spc="0" normalizeH="0" baseline="0" noProof="0" dirty="0">
              <a:ln>
                <a:noFill/>
              </a:ln>
              <a:solidFill>
                <a:srgbClr val="2A2E33"/>
              </a:solidFill>
              <a:effectLst/>
              <a:uLnTx/>
              <a:uFillTx/>
              <a:latin typeface="Segoe UI"/>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2A2E33"/>
                </a:solidFill>
                <a:effectLst/>
                <a:uLnTx/>
                <a:uFillTx/>
                <a:latin typeface="Segoe UI"/>
                <a:ea typeface="+mn-ea"/>
                <a:cs typeface="+mn-cs"/>
              </a:rPr>
              <a:t>Classification of positions as a separate, governed and standardised mechanism</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1800" b="0" i="0" u="none" strike="noStrike" kern="1200" cap="none" spc="0" normalizeH="0" baseline="0" noProof="0" dirty="0">
              <a:ln>
                <a:noFill/>
              </a:ln>
              <a:solidFill>
                <a:srgbClr val="2A2E33"/>
              </a:solidFill>
              <a:effectLst/>
              <a:uLnTx/>
              <a:uFillTx/>
              <a:latin typeface="Segoe UI"/>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2A2E33"/>
                </a:solidFill>
                <a:effectLst/>
                <a:uLnTx/>
                <a:uFillTx/>
                <a:latin typeface="Segoe UI"/>
                <a:ea typeface="+mn-ea"/>
                <a:cs typeface="+mn-cs"/>
              </a:rPr>
              <a:t>Architecture strictly aligned with:</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GB" sz="1600" b="0" i="0" u="none" strike="noStrike" kern="1200" cap="none" spc="0" normalizeH="0" baseline="0" noProof="0" dirty="0">
                <a:ln>
                  <a:noFill/>
                </a:ln>
                <a:solidFill>
                  <a:srgbClr val="2A2E33"/>
                </a:solidFill>
                <a:effectLst/>
                <a:uLnTx/>
                <a:uFillTx/>
                <a:latin typeface="Segoe UI"/>
                <a:ea typeface="+mn-ea"/>
                <a:cs typeface="+mn-cs"/>
              </a:rPr>
              <a:t>Competency-based public administration 
International Job Architecture Practices</a:t>
            </a:r>
            <a:endParaRPr kumimoji="0" lang="en-GB" sz="2800" b="0" i="0" u="none" strike="noStrike" kern="1200" cap="none" spc="0" normalizeH="0" baseline="0" noProof="0" dirty="0">
              <a:ln>
                <a:noFill/>
              </a:ln>
              <a:solidFill>
                <a:srgbClr val="2A2E33">
                  <a:lumMod val="65000"/>
                  <a:lumOff val="35000"/>
                </a:srgbClr>
              </a:solidFill>
              <a:effectLst/>
              <a:uLnTx/>
              <a:uFillTx/>
              <a:latin typeface="Arial Narrow" panose="020B0606020202030204" pitchFamily="34" charset="0"/>
              <a:ea typeface="+mn-ea"/>
              <a:cs typeface="+mn-cs"/>
            </a:endParaRPr>
          </a:p>
        </p:txBody>
      </p:sp>
      <p:sp>
        <p:nvSpPr>
          <p:cNvPr id="20" name="Rectangle 19">
            <a:extLst>
              <a:ext uri="{FF2B5EF4-FFF2-40B4-BE49-F238E27FC236}">
                <a16:creationId xmlns:a16="http://schemas.microsoft.com/office/drawing/2014/main" id="{2914D0F1-FB9E-4818-4824-BDF923666B6B}"/>
              </a:ext>
            </a:extLst>
          </p:cNvPr>
          <p:cNvSpPr/>
          <p:nvPr/>
        </p:nvSpPr>
        <p:spPr>
          <a:xfrm rot="16200000">
            <a:off x="-741454" y="2297836"/>
            <a:ext cx="4139255" cy="946298"/>
          </a:xfrm>
          <a:prstGeom prst="rect">
            <a:avLst/>
          </a:prstGeom>
          <a:solidFill>
            <a:schemeClr val="accent3">
              <a:lumMod val="50000"/>
            </a:schemeClr>
          </a:solidFill>
        </p:spPr>
        <p:style>
          <a:lnRef idx="1">
            <a:schemeClr val="accent3"/>
          </a:lnRef>
          <a:fillRef idx="3">
            <a:schemeClr val="accent3"/>
          </a:fillRef>
          <a:effectRef idx="2">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white"/>
                </a:solidFill>
                <a:effectLst/>
                <a:uLnTx/>
                <a:uFillTx/>
                <a:latin typeface="Segoe UI"/>
                <a:ea typeface="+mn-ea"/>
                <a:cs typeface="+mn-cs"/>
              </a:rPr>
              <a:t>Job classification</a:t>
            </a:r>
          </a:p>
        </p:txBody>
      </p:sp>
      <p:sp>
        <p:nvSpPr>
          <p:cNvPr id="2" name="Rectangle 1">
            <a:extLst>
              <a:ext uri="{FF2B5EF4-FFF2-40B4-BE49-F238E27FC236}">
                <a16:creationId xmlns:a16="http://schemas.microsoft.com/office/drawing/2014/main" id="{B58C072B-5A72-2932-AD29-724A90F0119F}"/>
              </a:ext>
            </a:extLst>
          </p:cNvPr>
          <p:cNvSpPr/>
          <p:nvPr/>
        </p:nvSpPr>
        <p:spPr>
          <a:xfrm>
            <a:off x="855024" y="5225721"/>
            <a:ext cx="5796346" cy="946298"/>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white"/>
                </a:solidFill>
                <a:effectLst/>
                <a:uLnTx/>
                <a:uFillTx/>
                <a:latin typeface="Segoe UI"/>
                <a:ea typeface="+mn-ea"/>
                <a:cs typeface="+mn-cs"/>
              </a:rPr>
              <a:t>Business categories</a:t>
            </a:r>
          </a:p>
        </p:txBody>
      </p:sp>
      <p:sp>
        <p:nvSpPr>
          <p:cNvPr id="3" name="Espace réservé du texte 1">
            <a:extLst>
              <a:ext uri="{FF2B5EF4-FFF2-40B4-BE49-F238E27FC236}">
                <a16:creationId xmlns:a16="http://schemas.microsoft.com/office/drawing/2014/main" id="{DC07D21F-AC24-5C7D-3B7A-CB6E8C343775}"/>
              </a:ext>
            </a:extLst>
          </p:cNvPr>
          <p:cNvSpPr>
            <a:spLocks noGrp="1"/>
          </p:cNvSpPr>
          <p:nvPr>
            <p:ph type="body" sz="quarter" idx="13"/>
          </p:nvPr>
        </p:nvSpPr>
        <p:spPr>
          <a:xfrm>
            <a:off x="727339" y="155380"/>
            <a:ext cx="11311642" cy="416620"/>
          </a:xfrm>
        </p:spPr>
        <p:txBody>
          <a:bodyPr/>
          <a:lstStyle/>
          <a:p>
            <a:r>
              <a:rPr lang="en-GB" dirty="0"/>
              <a:t>Job architecture of the classification in the Belgian federal civil service</a:t>
            </a:r>
            <a:endParaRPr lang="en-GB" noProof="0" dirty="0"/>
          </a:p>
        </p:txBody>
      </p:sp>
    </p:spTree>
    <p:extLst>
      <p:ext uri="{BB962C8B-B14F-4D97-AF65-F5344CB8AC3E}">
        <p14:creationId xmlns:p14="http://schemas.microsoft.com/office/powerpoint/2010/main" val="115424343"/>
      </p:ext>
    </p:extLst>
  </p:cSld>
  <p:clrMapOvr>
    <a:masterClrMapping/>
  </p:clrMapOvr>
</p:sld>
</file>

<file path=ppt/theme/theme1.xml><?xml version="1.0" encoding="utf-8"?>
<a:theme xmlns:a="http://schemas.openxmlformats.org/drawingml/2006/main" name="SIGMA">
  <a:themeElements>
    <a:clrScheme name="SIGMA Colours">
      <a:dk1>
        <a:srgbClr val="2A2E33"/>
      </a:dk1>
      <a:lt1>
        <a:sysClr val="window" lastClr="FFFFFF"/>
      </a:lt1>
      <a:dk2>
        <a:srgbClr val="111B2F"/>
      </a:dk2>
      <a:lt2>
        <a:srgbClr val="DFE3E5"/>
      </a:lt2>
      <a:accent1>
        <a:srgbClr val="804987"/>
      </a:accent1>
      <a:accent2>
        <a:srgbClr val="4CC9C6"/>
      </a:accent2>
      <a:accent3>
        <a:srgbClr val="348E8C"/>
      </a:accent3>
      <a:accent4>
        <a:srgbClr val="A0A738"/>
      </a:accent4>
      <a:accent5>
        <a:srgbClr val="DA1A5D"/>
      </a:accent5>
      <a:accent6>
        <a:srgbClr val="F19520"/>
      </a:accent6>
      <a:hlink>
        <a:srgbClr val="005390"/>
      </a:hlink>
      <a:folHlink>
        <a:srgbClr val="592E59"/>
      </a:folHlink>
    </a:clrScheme>
    <a:fontScheme name="SIGMA Fonts">
      <a:majorFont>
        <a:latin typeface="Segoe UI"/>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_EN.potx" id="{82F5DF19-3024-46D1-BBF0-9B197B6AED46}" vid="{BA574A3D-AF24-47AC-AB02-A14D55620E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98</TotalTime>
  <Words>183</Words>
  <Application>Microsoft Office PowerPoint</Application>
  <PresentationFormat>Widescreen</PresentationFormat>
  <Paragraphs>29</Paragraphs>
  <Slides>2</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vt:i4>
      </vt:variant>
    </vt:vector>
  </HeadingPairs>
  <TitlesOfParts>
    <vt:vector size="12" baseType="lpstr">
      <vt:lpstr>Aptos</vt:lpstr>
      <vt:lpstr>Arial</vt:lpstr>
      <vt:lpstr>Arial Narrow</vt:lpstr>
      <vt:lpstr>Bahnschrift SemiBold SemiConden</vt:lpstr>
      <vt:lpstr>Calibri</vt:lpstr>
      <vt:lpstr>Calibri Light</vt:lpstr>
      <vt:lpstr>Segoe UI</vt:lpstr>
      <vt:lpstr>Segoe UI (Headings)</vt:lpstr>
      <vt:lpstr>Wingdings</vt:lpstr>
      <vt:lpstr>SIGMA</vt:lpstr>
      <vt:lpstr>PowerPoint Presentation</vt:lpstr>
      <vt:lpstr>PowerPoint Presentation</vt:lpstr>
    </vt:vector>
  </TitlesOfParts>
  <Company>SPF ETCS FOD WASO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Linda Ait Ameur (FOD Werkgelegenheid - SPF Emploi)</dc:creator>
  <cp:lastModifiedBy>Linda Ait Ameur (FOD Werkgelegenheid - SPF Emploi)</cp:lastModifiedBy>
  <cp:revision>1</cp:revision>
  <dcterms:created xsi:type="dcterms:W3CDTF">2026-05-21T18:35:24Z</dcterms:created>
  <dcterms:modified xsi:type="dcterms:W3CDTF">2026-05-21T20:14:17Z</dcterms:modified>
</cp:coreProperties>
</file>